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350" r:id="rId2"/>
    <p:sldId id="362" r:id="rId3"/>
    <p:sldId id="360" r:id="rId4"/>
    <p:sldId id="352" r:id="rId5"/>
    <p:sldId id="353" r:id="rId6"/>
    <p:sldId id="354" r:id="rId7"/>
    <p:sldId id="365" r:id="rId8"/>
    <p:sldId id="355" r:id="rId9"/>
    <p:sldId id="356" r:id="rId10"/>
    <p:sldId id="357" r:id="rId11"/>
    <p:sldId id="361" r:id="rId12"/>
    <p:sldId id="366" r:id="rId13"/>
    <p:sldId id="3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2FB"/>
    <a:srgbClr val="E7EEFF"/>
    <a:srgbClr val="E5ECFE"/>
    <a:srgbClr val="DEE6F8"/>
    <a:srgbClr val="B79103"/>
    <a:srgbClr val="3A59D1"/>
    <a:srgbClr val="C59005"/>
    <a:srgbClr val="FF9300"/>
    <a:srgbClr val="7782B3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D96F9-5D01-B047-B9B3-61E35D63822E}" v="155" dt="2025-05-08T00:42:00.934"/>
    <p1510:client id="{7B62274B-1D62-F992-DA40-2BCFA497D78D}" v="1" dt="2025-05-07T19:39:24.859"/>
    <p1510:client id="{8A33EEA4-7F09-D246-8B5F-2B86130FDF13}" v="98" dt="2025-05-08T01:34:03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83"/>
    <p:restoredTop sz="96301"/>
  </p:normalViewPr>
  <p:slideViewPr>
    <p:cSldViewPr snapToGrid="0">
      <p:cViewPr varScale="1">
        <p:scale>
          <a:sx n="124" d="100"/>
          <a:sy n="124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a, Sunayana" userId="S::sxj230076@utdallas.edu::968fddc4-9989-4c69-9a30-5bef54698ff6" providerId="AD" clId="Web-{3AD9B255-34C8-C0B0-324D-B74AA3F20C5D}"/>
    <pc:docChg chg="modSld">
      <pc:chgData name="Jana, Sunayana" userId="S::sxj230076@utdallas.edu::968fddc4-9989-4c69-9a30-5bef54698ff6" providerId="AD" clId="Web-{3AD9B255-34C8-C0B0-324D-B74AA3F20C5D}" dt="2025-05-03T13:34:59.575" v="19" actId="20577"/>
      <pc:docMkLst>
        <pc:docMk/>
      </pc:docMkLst>
      <pc:sldChg chg="modSp">
        <pc:chgData name="Jana, Sunayana" userId="S::sxj230076@utdallas.edu::968fddc4-9989-4c69-9a30-5bef54698ff6" providerId="AD" clId="Web-{3AD9B255-34C8-C0B0-324D-B74AA3F20C5D}" dt="2025-05-03T13:34:59.575" v="19" actId="20577"/>
        <pc:sldMkLst>
          <pc:docMk/>
          <pc:sldMk cId="1679280734" sldId="318"/>
        </pc:sldMkLst>
        <pc:spChg chg="mod">
          <ac:chgData name="Jana, Sunayana" userId="S::sxj230076@utdallas.edu::968fddc4-9989-4c69-9a30-5bef54698ff6" providerId="AD" clId="Web-{3AD9B255-34C8-C0B0-324D-B74AA3F20C5D}" dt="2025-05-03T13:34:59.575" v="19" actId="20577"/>
          <ac:spMkLst>
            <pc:docMk/>
            <pc:sldMk cId="1679280734" sldId="318"/>
            <ac:spMk id="18" creationId="{F2EB6632-9DCE-9688-D155-F2649790B764}"/>
          </ac:spMkLst>
        </pc:spChg>
      </pc:sldChg>
      <pc:sldChg chg="modSp">
        <pc:chgData name="Jana, Sunayana" userId="S::sxj230076@utdallas.edu::968fddc4-9989-4c69-9a30-5bef54698ff6" providerId="AD" clId="Web-{3AD9B255-34C8-C0B0-324D-B74AA3F20C5D}" dt="2025-05-03T13:31:55.411" v="6" actId="20577"/>
        <pc:sldMkLst>
          <pc:docMk/>
          <pc:sldMk cId="2966261553" sldId="338"/>
        </pc:sldMkLst>
        <pc:spChg chg="mod">
          <ac:chgData name="Jana, Sunayana" userId="S::sxj230076@utdallas.edu::968fddc4-9989-4c69-9a30-5bef54698ff6" providerId="AD" clId="Web-{3AD9B255-34C8-C0B0-324D-B74AA3F20C5D}" dt="2025-05-03T13:31:55.411" v="6" actId="20577"/>
          <ac:spMkLst>
            <pc:docMk/>
            <pc:sldMk cId="2966261553" sldId="338"/>
            <ac:spMk id="2" creationId="{7A561F30-E8AA-017F-7680-9BE1D1653F2F}"/>
          </ac:spMkLst>
        </pc:spChg>
      </pc:sldChg>
    </pc:docChg>
  </pc:docChgLst>
  <pc:docChgLst>
    <pc:chgData name="Rajappan, Soniya" userId="S::sxr230110@utdallas.edu::bcee412d-9033-4845-894f-375a113cd323" providerId="AD" clId="Web-{CC0C745C-73DD-4CC9-5825-CA8F206C87DF}"/>
    <pc:docChg chg="modSld">
      <pc:chgData name="Rajappan, Soniya" userId="S::sxr230110@utdallas.edu::bcee412d-9033-4845-894f-375a113cd323" providerId="AD" clId="Web-{CC0C745C-73DD-4CC9-5825-CA8F206C87DF}" dt="2025-05-03T17:22:32.942" v="263" actId="20577"/>
      <pc:docMkLst>
        <pc:docMk/>
      </pc:docMkLst>
      <pc:sldChg chg="addSp delSp modSp">
        <pc:chgData name="Rajappan, Soniya" userId="S::sxr230110@utdallas.edu::bcee412d-9033-4845-894f-375a113cd323" providerId="AD" clId="Web-{CC0C745C-73DD-4CC9-5825-CA8F206C87DF}" dt="2025-05-03T17:08:49.880" v="130" actId="1076"/>
        <pc:sldMkLst>
          <pc:docMk/>
          <pc:sldMk cId="509475607" sldId="317"/>
        </pc:sldMkLst>
      </pc:sldChg>
      <pc:sldChg chg="addSp delSp modSp">
        <pc:chgData name="Rajappan, Soniya" userId="S::sxr230110@utdallas.edu::bcee412d-9033-4845-894f-375a113cd323" providerId="AD" clId="Web-{CC0C745C-73DD-4CC9-5825-CA8F206C87DF}" dt="2025-05-03T17:22:32.942" v="263" actId="20577"/>
        <pc:sldMkLst>
          <pc:docMk/>
          <pc:sldMk cId="1679280734" sldId="318"/>
        </pc:sldMkLst>
      </pc:sldChg>
      <pc:sldChg chg="addSp delSp modSp">
        <pc:chgData name="Rajappan, Soniya" userId="S::sxr230110@utdallas.edu::bcee412d-9033-4845-894f-375a113cd323" providerId="AD" clId="Web-{CC0C745C-73DD-4CC9-5825-CA8F206C87DF}" dt="2025-05-03T17:11:54.879" v="200"/>
        <pc:sldMkLst>
          <pc:docMk/>
          <pc:sldMk cId="43574195" sldId="339"/>
        </pc:sldMkLst>
        <pc:spChg chg="add mod">
          <ac:chgData name="Rajappan, Soniya" userId="S::sxr230110@utdallas.edu::bcee412d-9033-4845-894f-375a113cd323" providerId="AD" clId="Web-{CC0C745C-73DD-4CC9-5825-CA8F206C87DF}" dt="2025-05-03T17:00:24.654" v="37" actId="1076"/>
          <ac:spMkLst>
            <pc:docMk/>
            <pc:sldMk cId="43574195" sldId="339"/>
            <ac:spMk id="16" creationId="{A326A41B-6F19-EAFE-4FB2-9DEC3C4EBE16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669" v="38" actId="1076"/>
          <ac:spMkLst>
            <pc:docMk/>
            <pc:sldMk cId="43574195" sldId="339"/>
            <ac:spMk id="20" creationId="{944949FC-CB62-2982-6603-24697C3CBF66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685" v="39" actId="1076"/>
          <ac:spMkLst>
            <pc:docMk/>
            <pc:sldMk cId="43574195" sldId="339"/>
            <ac:spMk id="25" creationId="{A9AB7E18-111D-49A0-46AC-E7641CA32A42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700" v="40" actId="1076"/>
          <ac:spMkLst>
            <pc:docMk/>
            <pc:sldMk cId="43574195" sldId="339"/>
            <ac:spMk id="27" creationId="{1553BA37-C8FD-BF1B-B0CC-1BE5C5AE0F1E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716" v="41" actId="1076"/>
          <ac:spMkLst>
            <pc:docMk/>
            <pc:sldMk cId="43574195" sldId="339"/>
            <ac:spMk id="31" creationId="{3BBE39A1-3D26-8928-2710-736C087A4F59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732" v="42" actId="1076"/>
          <ac:spMkLst>
            <pc:docMk/>
            <pc:sldMk cId="43574195" sldId="339"/>
            <ac:spMk id="33" creationId="{35BEFCEA-D7F3-80C3-9C37-A9D33205D99E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747" v="43" actId="1076"/>
          <ac:spMkLst>
            <pc:docMk/>
            <pc:sldMk cId="43574195" sldId="339"/>
            <ac:spMk id="35" creationId="{5BAB7646-EE5A-5003-3DCD-330DE9254993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779" v="44" actId="1076"/>
          <ac:spMkLst>
            <pc:docMk/>
            <pc:sldMk cId="43574195" sldId="339"/>
            <ac:spMk id="37" creationId="{C20D7691-EEF9-355B-61BE-F10A20BBB7F9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794" v="45" actId="1076"/>
          <ac:spMkLst>
            <pc:docMk/>
            <pc:sldMk cId="43574195" sldId="339"/>
            <ac:spMk id="39" creationId="{B08D9EDF-B612-4408-4FC3-311F9A2AB885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810" v="46" actId="1076"/>
          <ac:spMkLst>
            <pc:docMk/>
            <pc:sldMk cId="43574195" sldId="339"/>
            <ac:spMk id="41" creationId="{7F2FE980-0749-52AC-AF51-9A370CAB737B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825" v="47" actId="1076"/>
          <ac:spMkLst>
            <pc:docMk/>
            <pc:sldMk cId="43574195" sldId="339"/>
            <ac:spMk id="43" creationId="{E4BF1AED-1C35-8FC1-F276-1D15B0DDE4DC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841" v="48" actId="1076"/>
          <ac:spMkLst>
            <pc:docMk/>
            <pc:sldMk cId="43574195" sldId="339"/>
            <ac:spMk id="45" creationId="{D943E0E6-C5E3-5BF8-D2DD-16D44305D679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857" v="49" actId="1076"/>
          <ac:spMkLst>
            <pc:docMk/>
            <pc:sldMk cId="43574195" sldId="339"/>
            <ac:spMk id="47" creationId="{ED4DE9FB-781E-0E9E-14AA-27F4F32A2AC4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872" v="50" actId="1076"/>
          <ac:spMkLst>
            <pc:docMk/>
            <pc:sldMk cId="43574195" sldId="339"/>
            <ac:spMk id="49" creationId="{F2F09B75-0C6D-4C28-A724-6DA74623C818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00:24.888" v="51" actId="1076"/>
          <ac:spMkLst>
            <pc:docMk/>
            <pc:sldMk cId="43574195" sldId="339"/>
            <ac:spMk id="51" creationId="{3F9CAFB9-15DF-41E6-A742-7EB5EA36F419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020" v="184" actId="1076"/>
          <ac:spMkLst>
            <pc:docMk/>
            <pc:sldMk cId="43574195" sldId="339"/>
            <ac:spMk id="95" creationId="{E34EEE80-CE4E-1EE0-642B-ED9A6BC4362B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051" v="185" actId="1076"/>
          <ac:spMkLst>
            <pc:docMk/>
            <pc:sldMk cId="43574195" sldId="339"/>
            <ac:spMk id="97" creationId="{972BF17C-6CE1-E3A7-CC94-7B4E48EC8408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067" v="186" actId="1076"/>
          <ac:spMkLst>
            <pc:docMk/>
            <pc:sldMk cId="43574195" sldId="339"/>
            <ac:spMk id="99" creationId="{44C6707D-8587-903E-5FBB-4EABC832DE03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098" v="187" actId="1076"/>
          <ac:spMkLst>
            <pc:docMk/>
            <pc:sldMk cId="43574195" sldId="339"/>
            <ac:spMk id="101" creationId="{4DC55472-9430-FDE7-ABB8-3AF45AF163AA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129" v="188" actId="1076"/>
          <ac:spMkLst>
            <pc:docMk/>
            <pc:sldMk cId="43574195" sldId="339"/>
            <ac:spMk id="103" creationId="{9AFEAFFE-F782-92CE-8046-0D0C969D7BDE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145" v="189" actId="1076"/>
          <ac:spMkLst>
            <pc:docMk/>
            <pc:sldMk cId="43574195" sldId="339"/>
            <ac:spMk id="105" creationId="{057AF1F9-EE2C-7C26-895E-5AB444E592B3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176" v="190" actId="1076"/>
          <ac:spMkLst>
            <pc:docMk/>
            <pc:sldMk cId="43574195" sldId="339"/>
            <ac:spMk id="107" creationId="{AE766893-A4AF-9358-AC30-E6544C061F58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208" v="191" actId="1076"/>
          <ac:spMkLst>
            <pc:docMk/>
            <pc:sldMk cId="43574195" sldId="339"/>
            <ac:spMk id="109" creationId="{4A1E8F96-53D0-A804-EE92-1167CC297545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239" v="192" actId="1076"/>
          <ac:spMkLst>
            <pc:docMk/>
            <pc:sldMk cId="43574195" sldId="339"/>
            <ac:spMk id="111" creationId="{F7EEF62B-09EF-892B-F220-1A3F862782E2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254" v="193" actId="1076"/>
          <ac:spMkLst>
            <pc:docMk/>
            <pc:sldMk cId="43574195" sldId="339"/>
            <ac:spMk id="113" creationId="{7CE223CD-D216-1057-CEF0-F3F1F9652DCF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286" v="194" actId="1076"/>
          <ac:spMkLst>
            <pc:docMk/>
            <pc:sldMk cId="43574195" sldId="339"/>
            <ac:spMk id="115" creationId="{4205A39C-CD7C-1F62-2CEF-6E3F949A1F58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317" v="195" actId="1076"/>
          <ac:spMkLst>
            <pc:docMk/>
            <pc:sldMk cId="43574195" sldId="339"/>
            <ac:spMk id="117" creationId="{18A86154-FAA2-BB1C-38D3-262FC5A07E98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333" v="196" actId="1076"/>
          <ac:spMkLst>
            <pc:docMk/>
            <pc:sldMk cId="43574195" sldId="339"/>
            <ac:spMk id="119" creationId="{4A37A540-C7DB-8FCD-3AFC-18328DE3CE26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364" v="197" actId="1076"/>
          <ac:spMkLst>
            <pc:docMk/>
            <pc:sldMk cId="43574195" sldId="339"/>
            <ac:spMk id="121" creationId="{CDAA80B8-50AC-AAFF-8186-CB879DC04744}"/>
          </ac:spMkLst>
        </pc:spChg>
        <pc:spChg chg="add mod">
          <ac:chgData name="Rajappan, Soniya" userId="S::sxr230110@utdallas.edu::bcee412d-9033-4845-894f-375a113cd323" providerId="AD" clId="Web-{CC0C745C-73DD-4CC9-5825-CA8F206C87DF}" dt="2025-05-03T17:11:42.395" v="198" actId="1076"/>
          <ac:spMkLst>
            <pc:docMk/>
            <pc:sldMk cId="43574195" sldId="339"/>
            <ac:spMk id="123" creationId="{15DEB037-2902-ABE7-001A-207B5A9113BB}"/>
          </ac:spMkLst>
        </pc:spChg>
        <pc:grpChg chg="add mod">
          <ac:chgData name="Rajappan, Soniya" userId="S::sxr230110@utdallas.edu::bcee412d-9033-4845-894f-375a113cd323" providerId="AD" clId="Web-{CC0C745C-73DD-4CC9-5825-CA8F206C87DF}" dt="2025-05-03T17:00:24.638" v="36" actId="1076"/>
          <ac:grpSpMkLst>
            <pc:docMk/>
            <pc:sldMk cId="43574195" sldId="339"/>
            <ac:grpSpMk id="10" creationId="{BEC604DE-E4A5-5BF2-ABF1-E940CCFB5C8D}"/>
          </ac:grpSpMkLst>
        </pc:grpChg>
        <pc:grpChg chg="add mod">
          <ac:chgData name="Rajappan, Soniya" userId="S::sxr230110@utdallas.edu::bcee412d-9033-4845-894f-375a113cd323" providerId="AD" clId="Web-{CC0C745C-73DD-4CC9-5825-CA8F206C87DF}" dt="2025-05-03T17:11:41.989" v="183" actId="1076"/>
          <ac:grpSpMkLst>
            <pc:docMk/>
            <pc:sldMk cId="43574195" sldId="339"/>
            <ac:grpSpMk id="93" creationId="{1012C7A8-5928-814F-76CF-833CCBF281D7}"/>
          </ac:grpSpMkLst>
        </pc:grpChg>
      </pc:sldChg>
    </pc:docChg>
  </pc:docChgLst>
  <pc:docChgLst>
    <pc:chgData name="Jana, Sunayana" userId="968fddc4-9989-4c69-9a30-5bef54698ff6" providerId="ADAL" clId="{8A33EEA4-7F09-D246-8B5F-2B86130FDF13}"/>
    <pc:docChg chg="undo redo custSel addSld delSld modSld sldOrd">
      <pc:chgData name="Jana, Sunayana" userId="968fddc4-9989-4c69-9a30-5bef54698ff6" providerId="ADAL" clId="{8A33EEA4-7F09-D246-8B5F-2B86130FDF13}" dt="2025-05-08T01:34:03.421" v="3461"/>
      <pc:docMkLst>
        <pc:docMk/>
      </pc:docMkLst>
      <pc:sldChg chg="modSp mod ord">
        <pc:chgData name="Jana, Sunayana" userId="968fddc4-9989-4c69-9a30-5bef54698ff6" providerId="ADAL" clId="{8A33EEA4-7F09-D246-8B5F-2B86130FDF13}" dt="2025-05-07T21:53:34.982" v="3380" actId="20577"/>
        <pc:sldMkLst>
          <pc:docMk/>
          <pc:sldMk cId="1098438548" sldId="303"/>
        </pc:sldMkLst>
        <pc:spChg chg="mod">
          <ac:chgData name="Jana, Sunayana" userId="968fddc4-9989-4c69-9a30-5bef54698ff6" providerId="ADAL" clId="{8A33EEA4-7F09-D246-8B5F-2B86130FDF13}" dt="2025-05-03T00:25:11.128" v="1657" actId="20577"/>
          <ac:spMkLst>
            <pc:docMk/>
            <pc:sldMk cId="1098438548" sldId="303"/>
            <ac:spMk id="33" creationId="{661AD2D7-A53B-D6BF-5CD0-DC4769C6B2E9}"/>
          </ac:spMkLst>
        </pc:spChg>
        <pc:grpChg chg="mod">
          <ac:chgData name="Jana, Sunayana" userId="968fddc4-9989-4c69-9a30-5bef54698ff6" providerId="ADAL" clId="{8A33EEA4-7F09-D246-8B5F-2B86130FDF13}" dt="2025-05-03T00:25:43.005" v="1658" actId="14100"/>
          <ac:grpSpMkLst>
            <pc:docMk/>
            <pc:sldMk cId="1098438548" sldId="303"/>
            <ac:grpSpMk id="30" creationId="{64E45D45-47A1-4C0D-B650-C1ACD1222658}"/>
          </ac:grpSpMkLst>
        </pc:grpChg>
        <pc:graphicFrameChg chg="mod modGraphic">
          <ac:chgData name="Jana, Sunayana" userId="968fddc4-9989-4c69-9a30-5bef54698ff6" providerId="ADAL" clId="{8A33EEA4-7F09-D246-8B5F-2B86130FDF13}" dt="2025-05-07T21:53:34.982" v="3380" actId="20577"/>
          <ac:graphicFrameMkLst>
            <pc:docMk/>
            <pc:sldMk cId="1098438548" sldId="303"/>
            <ac:graphicFrameMk id="3" creationId="{12867773-88AB-2513-45D3-58A02B764ABA}"/>
          </ac:graphicFrameMkLst>
        </pc:graphicFrameChg>
        <pc:picChg chg="mod">
          <ac:chgData name="Jana, Sunayana" userId="968fddc4-9989-4c69-9a30-5bef54698ff6" providerId="ADAL" clId="{8A33EEA4-7F09-D246-8B5F-2B86130FDF13}" dt="2025-05-03T01:07:34.280" v="1738" actId="14100"/>
          <ac:picMkLst>
            <pc:docMk/>
            <pc:sldMk cId="1098438548" sldId="303"/>
            <ac:picMk id="32" creationId="{E4CEAD28-FCCF-47F1-E206-840E89568AA5}"/>
          </ac:picMkLst>
        </pc:picChg>
      </pc:sldChg>
      <pc:sldChg chg="addSp delSp modSp add del mod">
        <pc:chgData name="Jana, Sunayana" userId="968fddc4-9989-4c69-9a30-5bef54698ff6" providerId="ADAL" clId="{8A33EEA4-7F09-D246-8B5F-2B86130FDF13}" dt="2025-05-02T21:22:34.006" v="1334"/>
        <pc:sldMkLst>
          <pc:docMk/>
          <pc:sldMk cId="315291221" sldId="304"/>
        </pc:sldMkLst>
        <pc:spChg chg="mod">
          <ac:chgData name="Jana, Sunayana" userId="968fddc4-9989-4c69-9a30-5bef54698ff6" providerId="ADAL" clId="{8A33EEA4-7F09-D246-8B5F-2B86130FDF13}" dt="2025-05-02T20:55:52.555" v="1304" actId="20577"/>
          <ac:spMkLst>
            <pc:docMk/>
            <pc:sldMk cId="315291221" sldId="304"/>
            <ac:spMk id="62" creationId="{B900A79E-8246-3EEE-AD66-EEF9E4177765}"/>
          </ac:spMkLst>
        </pc:spChg>
        <pc:spChg chg="mod">
          <ac:chgData name="Jana, Sunayana" userId="968fddc4-9989-4c69-9a30-5bef54698ff6" providerId="ADAL" clId="{8A33EEA4-7F09-D246-8B5F-2B86130FDF13}" dt="2025-05-02T20:56:10.532" v="1312" actId="113"/>
          <ac:spMkLst>
            <pc:docMk/>
            <pc:sldMk cId="315291221" sldId="304"/>
            <ac:spMk id="73" creationId="{F79CFD18-A0B6-947B-70FF-8E9B4B8E9D79}"/>
          </ac:spMkLst>
        </pc:spChg>
        <pc:spChg chg="mod">
          <ac:chgData name="Jana, Sunayana" userId="968fddc4-9989-4c69-9a30-5bef54698ff6" providerId="ADAL" clId="{8A33EEA4-7F09-D246-8B5F-2B86130FDF13}" dt="2025-05-02T20:56:18.055" v="1313" actId="113"/>
          <ac:spMkLst>
            <pc:docMk/>
            <pc:sldMk cId="315291221" sldId="304"/>
            <ac:spMk id="78" creationId="{EB4AC85D-246B-2689-09E4-373D4F6197A1}"/>
          </ac:spMkLst>
        </pc:spChg>
        <pc:spChg chg="mod">
          <ac:chgData name="Jana, Sunayana" userId="968fddc4-9989-4c69-9a30-5bef54698ff6" providerId="ADAL" clId="{8A33EEA4-7F09-D246-8B5F-2B86130FDF13}" dt="2025-05-02T21:20:03.244" v="1326" actId="12"/>
          <ac:spMkLst>
            <pc:docMk/>
            <pc:sldMk cId="315291221" sldId="304"/>
            <ac:spMk id="136" creationId="{2439DEF7-CD07-BA34-C2ED-A4617837ABD6}"/>
          </ac:spMkLst>
        </pc:spChg>
        <pc:spChg chg="mod">
          <ac:chgData name="Jana, Sunayana" userId="968fddc4-9989-4c69-9a30-5bef54698ff6" providerId="ADAL" clId="{8A33EEA4-7F09-D246-8B5F-2B86130FDF13}" dt="2025-05-02T21:22:34.006" v="1334"/>
          <ac:spMkLst>
            <pc:docMk/>
            <pc:sldMk cId="315291221" sldId="304"/>
            <ac:spMk id="138" creationId="{1552CB44-186A-840C-10B2-3F439EBA7A93}"/>
          </ac:spMkLst>
        </pc:spChg>
        <pc:grpChg chg="mod">
          <ac:chgData name="Jana, Sunayana" userId="968fddc4-9989-4c69-9a30-5bef54698ff6" providerId="ADAL" clId="{8A33EEA4-7F09-D246-8B5F-2B86130FDF13}" dt="2025-05-02T21:05:55.400" v="1314" actId="14100"/>
          <ac:grpSpMkLst>
            <pc:docMk/>
            <pc:sldMk cId="315291221" sldId="304"/>
            <ac:grpSpMk id="132" creationId="{D2CF2EDB-3E9A-E5C4-DCE2-9DD200591FF5}"/>
          </ac:grpSpMkLst>
        </pc:grpChg>
      </pc:sldChg>
      <pc:sldChg chg="addSp delSp mod">
        <pc:chgData name="Jana, Sunayana" userId="968fddc4-9989-4c69-9a30-5bef54698ff6" providerId="ADAL" clId="{8A33EEA4-7F09-D246-8B5F-2B86130FDF13}" dt="2025-05-02T07:27:27.416" v="174" actId="22"/>
        <pc:sldMkLst>
          <pc:docMk/>
          <pc:sldMk cId="2360657967" sldId="305"/>
        </pc:sldMkLst>
      </pc:sldChg>
      <pc:sldChg chg="add del">
        <pc:chgData name="Jana, Sunayana" userId="968fddc4-9989-4c69-9a30-5bef54698ff6" providerId="ADAL" clId="{8A33EEA4-7F09-D246-8B5F-2B86130FDF13}" dt="2025-05-02T21:30:58.888" v="1335" actId="2696"/>
        <pc:sldMkLst>
          <pc:docMk/>
          <pc:sldMk cId="2197508118" sldId="308"/>
        </pc:sldMkLst>
      </pc:sldChg>
      <pc:sldChg chg="modSp add mod">
        <pc:chgData name="Jana, Sunayana" userId="968fddc4-9989-4c69-9a30-5bef54698ff6" providerId="ADAL" clId="{8A33EEA4-7F09-D246-8B5F-2B86130FDF13}" dt="2025-05-02T21:33:01.410" v="1336" actId="20577"/>
        <pc:sldMkLst>
          <pc:docMk/>
          <pc:sldMk cId="2016610048" sldId="309"/>
        </pc:sldMkLst>
      </pc:sldChg>
      <pc:sldChg chg="modSp mod">
        <pc:chgData name="Jana, Sunayana" userId="968fddc4-9989-4c69-9a30-5bef54698ff6" providerId="ADAL" clId="{8A33EEA4-7F09-D246-8B5F-2B86130FDF13}" dt="2025-05-07T10:46:45.048" v="2477" actId="20577"/>
        <pc:sldMkLst>
          <pc:docMk/>
          <pc:sldMk cId="509475607" sldId="317"/>
        </pc:sldMkLst>
        <pc:spChg chg="mod">
          <ac:chgData name="Jana, Sunayana" userId="968fddc4-9989-4c69-9a30-5bef54698ff6" providerId="ADAL" clId="{8A33EEA4-7F09-D246-8B5F-2B86130FDF13}" dt="2025-05-02T06:37:28.556" v="8" actId="20577"/>
          <ac:spMkLst>
            <pc:docMk/>
            <pc:sldMk cId="509475607" sldId="317"/>
            <ac:spMk id="2" creationId="{90849136-E184-A6EE-A962-53AAD45AE449}"/>
          </ac:spMkLst>
        </pc:spChg>
        <pc:spChg chg="mod">
          <ac:chgData name="Jana, Sunayana" userId="968fddc4-9989-4c69-9a30-5bef54698ff6" providerId="ADAL" clId="{8A33EEA4-7F09-D246-8B5F-2B86130FDF13}" dt="2025-05-07T10:46:45.048" v="2477" actId="20577"/>
          <ac:spMkLst>
            <pc:docMk/>
            <pc:sldMk cId="509475607" sldId="317"/>
            <ac:spMk id="22" creationId="{103004B9-CA57-D5AC-F261-159C784139F4}"/>
          </ac:spMkLst>
        </pc:spChg>
      </pc:sldChg>
      <pc:sldChg chg="addSp delSp modSp add mod">
        <pc:chgData name="Jana, Sunayana" userId="968fddc4-9989-4c69-9a30-5bef54698ff6" providerId="ADAL" clId="{8A33EEA4-7F09-D246-8B5F-2B86130FDF13}" dt="2025-05-07T11:21:52.438" v="2945" actId="20577"/>
        <pc:sldMkLst>
          <pc:docMk/>
          <pc:sldMk cId="1679280734" sldId="318"/>
        </pc:sldMkLst>
        <pc:spChg chg="mod">
          <ac:chgData name="Jana, Sunayana" userId="968fddc4-9989-4c69-9a30-5bef54698ff6" providerId="ADAL" clId="{8A33EEA4-7F09-D246-8B5F-2B86130FDF13}" dt="2025-05-02T06:38:32.113" v="27" actId="20577"/>
          <ac:spMkLst>
            <pc:docMk/>
            <pc:sldMk cId="1679280734" sldId="318"/>
            <ac:spMk id="2" creationId="{1645B78E-9C56-1FB0-82D4-2A874AD71CB8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5" creationId="{0D0311C2-136F-2513-D024-076859CCF97B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6" creationId="{CF1F572E-D0F0-D216-F9F5-93F8441CE5FD}"/>
          </ac:spMkLst>
        </pc:spChg>
        <pc:spChg chg="mod">
          <ac:chgData name="Jana, Sunayana" userId="968fddc4-9989-4c69-9a30-5bef54698ff6" providerId="ADAL" clId="{8A33EEA4-7F09-D246-8B5F-2B86130FDF13}" dt="2025-05-02T06:43:14.490" v="45" actId="20577"/>
          <ac:spMkLst>
            <pc:docMk/>
            <pc:sldMk cId="1679280734" sldId="318"/>
            <ac:spMk id="9" creationId="{D94E42FA-E9C2-6D10-D3B1-75609AC223D1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10" creationId="{3A003186-3F3B-CABE-0645-1A83DC08D2CA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11" creationId="{A45A5F9B-AF5C-0FC5-4F1B-E028B8CBB3C6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12" creationId="{01A0DD75-AD70-0F7E-CB35-2D8A1559DFAC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13" creationId="{CA1E216D-85FE-1313-6E02-BF32E13640E1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15" creationId="{33EC8864-DC24-8D2E-2704-61B67994CE31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17" creationId="{666A9F99-512D-84E2-5306-7D1CDC80CB97}"/>
          </ac:spMkLst>
        </pc:spChg>
        <pc:spChg chg="mod">
          <ac:chgData name="Jana, Sunayana" userId="968fddc4-9989-4c69-9a30-5bef54698ff6" providerId="ADAL" clId="{8A33EEA4-7F09-D246-8B5F-2B86130FDF13}" dt="2025-05-02T22:51:56.994" v="1382" actId="20577"/>
          <ac:spMkLst>
            <pc:docMk/>
            <pc:sldMk cId="1679280734" sldId="318"/>
            <ac:spMk id="18" creationId="{F2EB6632-9DCE-9688-D155-F2649790B764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23" creationId="{27B9C740-0123-2EE1-FB13-1EE4C8C21115}"/>
          </ac:spMkLst>
        </pc:spChg>
        <pc:spChg chg="add mod">
          <ac:chgData name="Jana, Sunayana" userId="968fddc4-9989-4c69-9a30-5bef54698ff6" providerId="ADAL" clId="{8A33EEA4-7F09-D246-8B5F-2B86130FDF13}" dt="2025-05-07T11:05:29.132" v="2482"/>
          <ac:spMkLst>
            <pc:docMk/>
            <pc:sldMk cId="1679280734" sldId="318"/>
            <ac:spMk id="24" creationId="{FE050E80-EA55-40B7-E327-531103023EB3}"/>
          </ac:spMkLst>
        </pc:spChg>
        <pc:spChg chg="add mod">
          <ac:chgData name="Jana, Sunayana" userId="968fddc4-9989-4c69-9a30-5bef54698ff6" providerId="ADAL" clId="{8A33EEA4-7F09-D246-8B5F-2B86130FDF13}" dt="2025-05-07T11:06:00.636" v="2483"/>
          <ac:spMkLst>
            <pc:docMk/>
            <pc:sldMk cId="1679280734" sldId="318"/>
            <ac:spMk id="26" creationId="{7A7350F1-9B37-076C-5A0C-D3769EB8DB9E}"/>
          </ac:spMkLst>
        </pc:spChg>
        <pc:spChg chg="add mod">
          <ac:chgData name="Jana, Sunayana" userId="968fddc4-9989-4c69-9a30-5bef54698ff6" providerId="ADAL" clId="{8A33EEA4-7F09-D246-8B5F-2B86130FDF13}" dt="2025-05-07T11:06:00.636" v="2483"/>
          <ac:spMkLst>
            <pc:docMk/>
            <pc:sldMk cId="1679280734" sldId="318"/>
            <ac:spMk id="27" creationId="{00EBF3B1-5E9D-1251-4F09-5CCE3FDF5658}"/>
          </ac:spMkLst>
        </pc:spChg>
        <pc:spChg chg="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29" creationId="{751D0405-08DC-1F34-08E4-0A6E19260180}"/>
          </ac:spMkLst>
        </pc:spChg>
        <pc:spChg chg="add mod">
          <ac:chgData name="Jana, Sunayana" userId="968fddc4-9989-4c69-9a30-5bef54698ff6" providerId="ADAL" clId="{8A33EEA4-7F09-D246-8B5F-2B86130FDF13}" dt="2025-05-07T11:06:00.636" v="2483"/>
          <ac:spMkLst>
            <pc:docMk/>
            <pc:sldMk cId="1679280734" sldId="318"/>
            <ac:spMk id="30" creationId="{20543C59-EAF3-81E7-78D8-A9D0D0DFCD1B}"/>
          </ac:spMkLst>
        </pc:spChg>
        <pc:spChg chg="mod">
          <ac:chgData name="Jana, Sunayana" userId="968fddc4-9989-4c69-9a30-5bef54698ff6" providerId="ADAL" clId="{8A33EEA4-7F09-D246-8B5F-2B86130FDF13}" dt="2025-05-02T06:39:22.470" v="29"/>
          <ac:spMkLst>
            <pc:docMk/>
            <pc:sldMk cId="1679280734" sldId="318"/>
            <ac:spMk id="34" creationId="{69EFED04-5FDE-70F7-1528-D1D4E83BE07D}"/>
          </ac:spMkLst>
        </pc:spChg>
        <pc:spChg chg="add 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35" creationId="{8F5FC3AD-3DD2-2B3F-08AE-81D7C7B0C3FE}"/>
          </ac:spMkLst>
        </pc:spChg>
        <pc:spChg chg="add del">
          <ac:chgData name="Jana, Sunayana" userId="968fddc4-9989-4c69-9a30-5bef54698ff6" providerId="ADAL" clId="{8A33EEA4-7F09-D246-8B5F-2B86130FDF13}" dt="2025-05-07T11:04:24.336" v="2479" actId="21"/>
          <ac:spMkLst>
            <pc:docMk/>
            <pc:sldMk cId="1679280734" sldId="318"/>
            <ac:spMk id="37" creationId="{8B429256-599C-D528-79AF-ADEE173DFDB4}"/>
          </ac:spMkLst>
        </pc:spChg>
        <pc:spChg chg="mod">
          <ac:chgData name="Jana, Sunayana" userId="968fddc4-9989-4c69-9a30-5bef54698ff6" providerId="ADAL" clId="{8A33EEA4-7F09-D246-8B5F-2B86130FDF13}" dt="2025-05-02T06:40:06.657" v="31"/>
          <ac:spMkLst>
            <pc:docMk/>
            <pc:sldMk cId="1679280734" sldId="318"/>
            <ac:spMk id="39" creationId="{20925AB6-8707-42E1-E237-0BCADC535F4D}"/>
          </ac:spMkLst>
        </pc:spChg>
        <pc:spChg chg="add 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40" creationId="{CE3F923A-CC64-F933-A742-D3D27F4B8A73}"/>
          </ac:spMkLst>
        </pc:spChg>
        <pc:spChg chg="add mod">
          <ac:chgData name="Jana, Sunayana" userId="968fddc4-9989-4c69-9a30-5bef54698ff6" providerId="ADAL" clId="{8A33EEA4-7F09-D246-8B5F-2B86130FDF13}" dt="2025-05-07T11:06:00.636" v="2483"/>
          <ac:spMkLst>
            <pc:docMk/>
            <pc:sldMk cId="1679280734" sldId="318"/>
            <ac:spMk id="44" creationId="{A331EBD9-1BED-8084-F3BB-B35D8AF6956A}"/>
          </ac:spMkLst>
        </pc:spChg>
        <pc:spChg chg="add 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45" creationId="{B8D2EA85-838A-28CE-FE7A-66B00B5652B0}"/>
          </ac:spMkLst>
        </pc:spChg>
        <pc:spChg chg="add mod">
          <ac:chgData name="Jana, Sunayana" userId="968fddc4-9989-4c69-9a30-5bef54698ff6" providerId="ADAL" clId="{8A33EEA4-7F09-D246-8B5F-2B86130FDF13}" dt="2025-05-07T11:06:00.636" v="2483"/>
          <ac:spMkLst>
            <pc:docMk/>
            <pc:sldMk cId="1679280734" sldId="318"/>
            <ac:spMk id="46" creationId="{100C230B-3488-D26D-1B36-6884B3CD30E6}"/>
          </ac:spMkLst>
        </pc:spChg>
        <pc:spChg chg="mod">
          <ac:chgData name="Jana, Sunayana" userId="968fddc4-9989-4c69-9a30-5bef54698ff6" providerId="ADAL" clId="{8A33EEA4-7F09-D246-8B5F-2B86130FDF13}" dt="2025-05-02T06:40:20.007" v="32"/>
          <ac:spMkLst>
            <pc:docMk/>
            <pc:sldMk cId="1679280734" sldId="318"/>
            <ac:spMk id="47" creationId="{A4CE109E-E556-830C-1B7F-1FBFA318BD10}"/>
          </ac:spMkLst>
        </pc:spChg>
        <pc:spChg chg="add 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48" creationId="{B47F5647-96C3-51E6-7DC5-2CC55A584B71}"/>
          </ac:spMkLst>
        </pc:spChg>
        <pc:spChg chg="mod">
          <ac:chgData name="Jana, Sunayana" userId="968fddc4-9989-4c69-9a30-5bef54698ff6" providerId="ADAL" clId="{8A33EEA4-7F09-D246-8B5F-2B86130FDF13}" dt="2025-05-02T06:42:11.025" v="39"/>
          <ac:spMkLst>
            <pc:docMk/>
            <pc:sldMk cId="1679280734" sldId="318"/>
            <ac:spMk id="52" creationId="{085B09B3-EDEF-40A7-096C-5B9F7C2828D5}"/>
          </ac:spMkLst>
        </pc:spChg>
        <pc:spChg chg="add mod">
          <ac:chgData name="Jana, Sunayana" userId="968fddc4-9989-4c69-9a30-5bef54698ff6" providerId="ADAL" clId="{8A33EEA4-7F09-D246-8B5F-2B86130FDF13}" dt="2025-05-07T11:06:00.636" v="2483"/>
          <ac:spMkLst>
            <pc:docMk/>
            <pc:sldMk cId="1679280734" sldId="318"/>
            <ac:spMk id="53" creationId="{63093738-8A2A-2ACE-6171-B00D173E1AB0}"/>
          </ac:spMkLst>
        </pc:spChg>
        <pc:spChg chg="add 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54" creationId="{ABA803C7-E284-EE23-91E8-06B603A7BA66}"/>
          </ac:spMkLst>
        </pc:spChg>
        <pc:spChg chg="add mod">
          <ac:chgData name="Jana, Sunayana" userId="968fddc4-9989-4c69-9a30-5bef54698ff6" providerId="ADAL" clId="{8A33EEA4-7F09-D246-8B5F-2B86130FDF13}" dt="2025-05-07T11:06:47.250" v="2485"/>
          <ac:spMkLst>
            <pc:docMk/>
            <pc:sldMk cId="1679280734" sldId="318"/>
            <ac:spMk id="55" creationId="{17FD15A2-0916-B3D1-CD2B-13BF008BA27C}"/>
          </ac:spMkLst>
        </pc:spChg>
        <pc:spChg chg="add mod">
          <ac:chgData name="Jana, Sunayana" userId="968fddc4-9989-4c69-9a30-5bef54698ff6" providerId="ADAL" clId="{8A33EEA4-7F09-D246-8B5F-2B86130FDF13}" dt="2025-05-07T11:07:04.053" v="2486"/>
          <ac:spMkLst>
            <pc:docMk/>
            <pc:sldMk cId="1679280734" sldId="318"/>
            <ac:spMk id="57" creationId="{70FF9171-601F-C123-54DA-29C98CC78BEB}"/>
          </ac:spMkLst>
        </pc:spChg>
        <pc:spChg chg="add 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58" creationId="{F3569CCC-1130-CA58-5CD3-B22356D29F04}"/>
          </ac:spMkLst>
        </pc:spChg>
        <pc:spChg chg="add mod">
          <ac:chgData name="Jana, Sunayana" userId="968fddc4-9989-4c69-9a30-5bef54698ff6" providerId="ADAL" clId="{8A33EEA4-7F09-D246-8B5F-2B86130FDF13}" dt="2025-05-07T11:13:44.880" v="2498"/>
          <ac:spMkLst>
            <pc:docMk/>
            <pc:sldMk cId="1679280734" sldId="318"/>
            <ac:spMk id="59" creationId="{C04E7077-648E-E734-B579-5062111A5B6F}"/>
          </ac:spMkLst>
        </pc:spChg>
        <pc:spChg chg="add 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60" creationId="{343FBF0B-C549-B077-5239-738465EBDC3E}"/>
          </ac:spMkLst>
        </pc:spChg>
        <pc:spChg chg="mod">
          <ac:chgData name="Jana, Sunayana" userId="968fddc4-9989-4c69-9a30-5bef54698ff6" providerId="ADAL" clId="{8A33EEA4-7F09-D246-8B5F-2B86130FDF13}" dt="2025-05-07T11:20:42.688" v="2939"/>
          <ac:spMkLst>
            <pc:docMk/>
            <pc:sldMk cId="1679280734" sldId="318"/>
            <ac:spMk id="61" creationId="{7637B2AE-D950-AF2A-0A7A-DE0390BC4E57}"/>
          </ac:spMkLst>
        </pc:spChg>
        <pc:spChg chg="add 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62" creationId="{31606C37-3225-6DE6-CB6B-77B193E96C7E}"/>
          </ac:spMkLst>
        </pc:spChg>
        <pc:spChg chg="add mod">
          <ac:chgData name="Jana, Sunayana" userId="968fddc4-9989-4c69-9a30-5bef54698ff6" providerId="ADAL" clId="{8A33EEA4-7F09-D246-8B5F-2B86130FDF13}" dt="2025-05-07T11:13:17.897" v="2496"/>
          <ac:spMkLst>
            <pc:docMk/>
            <pc:sldMk cId="1679280734" sldId="318"/>
            <ac:spMk id="63" creationId="{2194F30B-B9B4-C875-2AFA-07C8A9D9BD89}"/>
          </ac:spMkLst>
        </pc:spChg>
        <pc:spChg chg="add del">
          <ac:chgData name="Jana, Sunayana" userId="968fddc4-9989-4c69-9a30-5bef54698ff6" providerId="ADAL" clId="{8A33EEA4-7F09-D246-8B5F-2B86130FDF13}" dt="2025-05-07T11:04:34.053" v="2480" actId="21"/>
          <ac:spMkLst>
            <pc:docMk/>
            <pc:sldMk cId="1679280734" sldId="318"/>
            <ac:spMk id="64" creationId="{B815FE49-9CC6-ED48-529F-9F5467F7553B}"/>
          </ac:spMkLst>
        </pc:spChg>
        <pc:spChg chg="mod">
          <ac:chgData name="Jana, Sunayana" userId="968fddc4-9989-4c69-9a30-5bef54698ff6" providerId="ADAL" clId="{8A33EEA4-7F09-D246-8B5F-2B86130FDF13}" dt="2025-05-07T11:21:52.438" v="2945" actId="20577"/>
          <ac:spMkLst>
            <pc:docMk/>
            <pc:sldMk cId="1679280734" sldId="318"/>
            <ac:spMk id="65" creationId="{79B75684-474F-4020-DB5B-88C3DCEAEDF3}"/>
          </ac:spMkLst>
        </pc:spChg>
      </pc:sldChg>
      <pc:sldChg chg="addSp delSp modSp add mod">
        <pc:chgData name="Jana, Sunayana" userId="968fddc4-9989-4c69-9a30-5bef54698ff6" providerId="ADAL" clId="{8A33EEA4-7F09-D246-8B5F-2B86130FDF13}" dt="2025-05-08T01:34:03.421" v="3461"/>
        <pc:sldMkLst>
          <pc:docMk/>
          <pc:sldMk cId="2664201762" sldId="319"/>
        </pc:sldMkLst>
        <pc:spChg chg="add mod">
          <ac:chgData name="Jana, Sunayana" userId="968fddc4-9989-4c69-9a30-5bef54698ff6" providerId="ADAL" clId="{8A33EEA4-7F09-D246-8B5F-2B86130FDF13}" dt="2025-05-07T11:18:03.332" v="2926"/>
          <ac:spMkLst>
            <pc:docMk/>
            <pc:sldMk cId="2664201762" sldId="319"/>
            <ac:spMk id="5" creationId="{0FAB4979-95D0-9FDD-DC5A-C5BDE465D45E}"/>
          </ac:spMkLst>
        </pc:spChg>
        <pc:spChg chg="add mod">
          <ac:chgData name="Jana, Sunayana" userId="968fddc4-9989-4c69-9a30-5bef54698ff6" providerId="ADAL" clId="{8A33EEA4-7F09-D246-8B5F-2B86130FDF13}" dt="2025-05-07T11:18:03.332" v="2926"/>
          <ac:spMkLst>
            <pc:docMk/>
            <pc:sldMk cId="2664201762" sldId="319"/>
            <ac:spMk id="7" creationId="{347C779B-0D81-416A-6297-DCA1780C30D2}"/>
          </ac:spMkLst>
        </pc:spChg>
        <pc:spChg chg="add mod">
          <ac:chgData name="Jana, Sunayana" userId="968fddc4-9989-4c69-9a30-5bef54698ff6" providerId="ADAL" clId="{8A33EEA4-7F09-D246-8B5F-2B86130FDF13}" dt="2025-05-07T11:18:03.332" v="2926"/>
          <ac:spMkLst>
            <pc:docMk/>
            <pc:sldMk cId="2664201762" sldId="319"/>
            <ac:spMk id="8" creationId="{4B1C1F29-B961-EE3A-3B87-A69F4F58134A}"/>
          </ac:spMkLst>
        </pc:spChg>
        <pc:spChg chg="add mod">
          <ac:chgData name="Jana, Sunayana" userId="968fddc4-9989-4c69-9a30-5bef54698ff6" providerId="ADAL" clId="{8A33EEA4-7F09-D246-8B5F-2B86130FDF13}" dt="2025-05-07T11:18:03.332" v="2926"/>
          <ac:spMkLst>
            <pc:docMk/>
            <pc:sldMk cId="2664201762" sldId="319"/>
            <ac:spMk id="10" creationId="{A50646CC-DDC0-F9D5-2D8B-D2E61E7575B4}"/>
          </ac:spMkLst>
        </pc:spChg>
        <pc:spChg chg="add mod">
          <ac:chgData name="Jana, Sunayana" userId="968fddc4-9989-4c69-9a30-5bef54698ff6" providerId="ADAL" clId="{8A33EEA4-7F09-D246-8B5F-2B86130FDF13}" dt="2025-05-07T11:18:03.332" v="2926"/>
          <ac:spMkLst>
            <pc:docMk/>
            <pc:sldMk cId="2664201762" sldId="319"/>
            <ac:spMk id="11" creationId="{77472B82-22B3-2F42-8872-936CC19B4C0E}"/>
          </ac:spMkLst>
        </pc:spChg>
        <pc:spChg chg="add mod">
          <ac:chgData name="Jana, Sunayana" userId="968fddc4-9989-4c69-9a30-5bef54698ff6" providerId="ADAL" clId="{8A33EEA4-7F09-D246-8B5F-2B86130FDF13}" dt="2025-05-07T11:18:03.332" v="2926"/>
          <ac:spMkLst>
            <pc:docMk/>
            <pc:sldMk cId="2664201762" sldId="319"/>
            <ac:spMk id="12" creationId="{C91D92AE-8AA8-4ECC-EFCF-E80A302A4D93}"/>
          </ac:spMkLst>
        </pc:spChg>
        <pc:spChg chg="add mod">
          <ac:chgData name="Jana, Sunayana" userId="968fddc4-9989-4c69-9a30-5bef54698ff6" providerId="ADAL" clId="{8A33EEA4-7F09-D246-8B5F-2B86130FDF13}" dt="2025-05-07T11:18:03.332" v="2926"/>
          <ac:spMkLst>
            <pc:docMk/>
            <pc:sldMk cId="2664201762" sldId="319"/>
            <ac:spMk id="13" creationId="{661B47D9-40F1-7CB2-527A-790C70D76D7B}"/>
          </ac:spMkLst>
        </pc:spChg>
        <pc:spChg chg="mod">
          <ac:chgData name="Jana, Sunayana" userId="968fddc4-9989-4c69-9a30-5bef54698ff6" providerId="ADAL" clId="{8A33EEA4-7F09-D246-8B5F-2B86130FDF13}" dt="2025-05-07T11:33:32.827" v="2984"/>
          <ac:spMkLst>
            <pc:docMk/>
            <pc:sldMk cId="2664201762" sldId="319"/>
            <ac:spMk id="19" creationId="{BF3A023F-EE58-0762-1777-46C128F28990}"/>
          </ac:spMkLst>
        </pc:spChg>
        <pc:spChg chg="mod">
          <ac:chgData name="Jana, Sunayana" userId="968fddc4-9989-4c69-9a30-5bef54698ff6" providerId="ADAL" clId="{8A33EEA4-7F09-D246-8B5F-2B86130FDF13}" dt="2025-05-07T11:33:53.652" v="2987" actId="20577"/>
          <ac:spMkLst>
            <pc:docMk/>
            <pc:sldMk cId="2664201762" sldId="319"/>
            <ac:spMk id="21" creationId="{F5DEB816-1CE7-FE95-03CB-1BDD31335D75}"/>
          </ac:spMkLst>
        </pc:spChg>
        <pc:spChg chg="add mod">
          <ac:chgData name="Jana, Sunayana" userId="968fddc4-9989-4c69-9a30-5bef54698ff6" providerId="ADAL" clId="{8A33EEA4-7F09-D246-8B5F-2B86130FDF13}" dt="2025-05-07T11:36:57.050" v="3017" actId="20577"/>
          <ac:spMkLst>
            <pc:docMk/>
            <pc:sldMk cId="2664201762" sldId="319"/>
            <ac:spMk id="22" creationId="{DAC761B2-B40D-3D98-09F7-1297B6010FF9}"/>
          </ac:spMkLst>
        </pc:spChg>
        <pc:spChg chg="add mod">
          <ac:chgData name="Jana, Sunayana" userId="968fddc4-9989-4c69-9a30-5bef54698ff6" providerId="ADAL" clId="{8A33EEA4-7F09-D246-8B5F-2B86130FDF13}" dt="2025-05-07T11:39:20.867" v="3052" actId="20577"/>
          <ac:spMkLst>
            <pc:docMk/>
            <pc:sldMk cId="2664201762" sldId="319"/>
            <ac:spMk id="23" creationId="{D13A5793-C041-C48B-BE09-DE045C4BA41A}"/>
          </ac:spMkLst>
        </pc:spChg>
        <pc:spChg chg="mod">
          <ac:chgData name="Jana, Sunayana" userId="968fddc4-9989-4c69-9a30-5bef54698ff6" providerId="ADAL" clId="{8A33EEA4-7F09-D246-8B5F-2B86130FDF13}" dt="2025-05-07T11:37:47.434" v="3020" actId="20577"/>
          <ac:spMkLst>
            <pc:docMk/>
            <pc:sldMk cId="2664201762" sldId="319"/>
            <ac:spMk id="24" creationId="{B32B9862-A551-C5F8-2396-B06D27CBE425}"/>
          </ac:spMkLst>
        </pc:spChg>
        <pc:spChg chg="add mod">
          <ac:chgData name="Jana, Sunayana" userId="968fddc4-9989-4c69-9a30-5bef54698ff6" providerId="ADAL" clId="{8A33EEA4-7F09-D246-8B5F-2B86130FDF13}" dt="2025-05-07T12:14:04.561" v="3197" actId="20577"/>
          <ac:spMkLst>
            <pc:docMk/>
            <pc:sldMk cId="2664201762" sldId="319"/>
            <ac:spMk id="25" creationId="{EB6AFDAA-E35A-D1A9-379C-3BE5B8DE6456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30" creationId="{DD0D65CD-B66F-DE2C-5811-8AB092BE437D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31" creationId="{C8EA002A-A382-13C3-22F8-107B1484EF49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32" creationId="{CA010809-191D-63A2-983B-6AEDD03FB825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35" creationId="{DBE52F3C-88F5-0CDB-1AA6-2275771FCC25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36" creationId="{9E5B7057-4F10-7F43-4BE4-9123EB25A13B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37" creationId="{B2B0ABCE-8567-251A-887A-51569D518CF0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38" creationId="{7E8A882D-4991-FA9B-C914-9900BCB400E5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44" creationId="{18F42F20-AA62-AC9E-601E-0374EA32944F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45" creationId="{3883C8DC-478F-EBB4-71E7-294E6A2949C2}"/>
          </ac:spMkLst>
        </pc:spChg>
        <pc:spChg chg="del">
          <ac:chgData name="Jana, Sunayana" userId="968fddc4-9989-4c69-9a30-5bef54698ff6" providerId="ADAL" clId="{8A33EEA4-7F09-D246-8B5F-2B86130FDF13}" dt="2025-05-07T11:15:14.137" v="2570" actId="21"/>
          <ac:spMkLst>
            <pc:docMk/>
            <pc:sldMk cId="2664201762" sldId="319"/>
            <ac:spMk id="46" creationId="{FD954C57-2D77-0BC1-DF56-398A5FEBBFDB}"/>
          </ac:spMkLst>
        </pc:spChg>
      </pc:sldChg>
      <pc:sldChg chg="addSp delSp modSp add mod">
        <pc:chgData name="Jana, Sunayana" userId="968fddc4-9989-4c69-9a30-5bef54698ff6" providerId="ADAL" clId="{8A33EEA4-7F09-D246-8B5F-2B86130FDF13}" dt="2025-05-07T11:30:33.781" v="2983"/>
        <pc:sldMkLst>
          <pc:docMk/>
          <pc:sldMk cId="2867964292" sldId="320"/>
        </pc:sldMkLst>
        <pc:spChg chg="mod">
          <ac:chgData name="Jana, Sunayana" userId="968fddc4-9989-4c69-9a30-5bef54698ff6" providerId="ADAL" clId="{8A33EEA4-7F09-D246-8B5F-2B86130FDF13}" dt="2025-05-02T06:45:32.832" v="63" actId="20577"/>
          <ac:spMkLst>
            <pc:docMk/>
            <pc:sldMk cId="2867964292" sldId="320"/>
            <ac:spMk id="2" creationId="{DED0DB08-EDAB-BA3C-B802-F8A6E8328C4E}"/>
          </ac:spMkLst>
        </pc:spChg>
        <pc:spChg chg="add mod">
          <ac:chgData name="Jana, Sunayana" userId="968fddc4-9989-4c69-9a30-5bef54698ff6" providerId="ADAL" clId="{8A33EEA4-7F09-D246-8B5F-2B86130FDF13}" dt="2025-05-07T11:17:55.886" v="2925"/>
          <ac:spMkLst>
            <pc:docMk/>
            <pc:sldMk cId="2867964292" sldId="320"/>
            <ac:spMk id="6" creationId="{37F35C63-7755-9276-584C-644D39801FCD}"/>
          </ac:spMkLst>
        </pc:spChg>
        <pc:spChg chg="add mod">
          <ac:chgData name="Jana, Sunayana" userId="968fddc4-9989-4c69-9a30-5bef54698ff6" providerId="ADAL" clId="{8A33EEA4-7F09-D246-8B5F-2B86130FDF13}" dt="2025-05-07T11:17:55.886" v="2925"/>
          <ac:spMkLst>
            <pc:docMk/>
            <pc:sldMk cId="2867964292" sldId="320"/>
            <ac:spMk id="7" creationId="{41E076CC-BFB9-1AA5-CBBB-D1A05BFAA7F5}"/>
          </ac:spMkLst>
        </pc:spChg>
        <pc:spChg chg="add mod">
          <ac:chgData name="Jana, Sunayana" userId="968fddc4-9989-4c69-9a30-5bef54698ff6" providerId="ADAL" clId="{8A33EEA4-7F09-D246-8B5F-2B86130FDF13}" dt="2025-05-07T11:17:55.886" v="2925"/>
          <ac:spMkLst>
            <pc:docMk/>
            <pc:sldMk cId="2867964292" sldId="320"/>
            <ac:spMk id="8" creationId="{76848419-9AF4-F2B9-D9A3-A2896789B6DA}"/>
          </ac:spMkLst>
        </pc:spChg>
        <pc:spChg chg="mod">
          <ac:chgData name="Jana, Sunayana" userId="968fddc4-9989-4c69-9a30-5bef54698ff6" providerId="ADAL" clId="{8A33EEA4-7F09-D246-8B5F-2B86130FDF13}" dt="2025-05-02T07:23:35.418" v="172" actId="20577"/>
          <ac:spMkLst>
            <pc:docMk/>
            <pc:sldMk cId="2867964292" sldId="320"/>
            <ac:spMk id="9" creationId="{67A33285-EB08-4D41-BC29-AF0ADB34C94D}"/>
          </ac:spMkLst>
        </pc:spChg>
        <pc:spChg chg="add mod">
          <ac:chgData name="Jana, Sunayana" userId="968fddc4-9989-4c69-9a30-5bef54698ff6" providerId="ADAL" clId="{8A33EEA4-7F09-D246-8B5F-2B86130FDF13}" dt="2025-05-07T11:17:55.886" v="2925"/>
          <ac:spMkLst>
            <pc:docMk/>
            <pc:sldMk cId="2867964292" sldId="320"/>
            <ac:spMk id="12" creationId="{58C15DFD-053D-D28D-3298-5D700AF4CCB2}"/>
          </ac:spMkLst>
        </pc:spChg>
        <pc:spChg chg="mod">
          <ac:chgData name="Jana, Sunayana" userId="968fddc4-9989-4c69-9a30-5bef54698ff6" providerId="ADAL" clId="{8A33EEA4-7F09-D246-8B5F-2B86130FDF13}" dt="2025-05-02T07:19:12.928" v="119" actId="207"/>
          <ac:spMkLst>
            <pc:docMk/>
            <pc:sldMk cId="2867964292" sldId="320"/>
            <ac:spMk id="18" creationId="{0EFCC9AE-8ED8-4CD3-D0E7-17C99075BF9D}"/>
          </ac:spMkLst>
        </pc:spChg>
        <pc:spChg chg="add mod">
          <ac:chgData name="Jana, Sunayana" userId="968fddc4-9989-4c69-9a30-5bef54698ff6" providerId="ADAL" clId="{8A33EEA4-7F09-D246-8B5F-2B86130FDF13}" dt="2025-05-07T11:24:12.543" v="2947"/>
          <ac:spMkLst>
            <pc:docMk/>
            <pc:sldMk cId="2867964292" sldId="320"/>
            <ac:spMk id="19" creationId="{79FCA9CF-FE69-772E-3FDD-8BBC276B70D4}"/>
          </ac:spMkLst>
        </pc:spChg>
        <pc:spChg chg="add mod">
          <ac:chgData name="Jana, Sunayana" userId="968fddc4-9989-4c69-9a30-5bef54698ff6" providerId="ADAL" clId="{8A33EEA4-7F09-D246-8B5F-2B86130FDF13}" dt="2025-05-07T11:24:38.508" v="2949"/>
          <ac:spMkLst>
            <pc:docMk/>
            <pc:sldMk cId="2867964292" sldId="320"/>
            <ac:spMk id="21" creationId="{85FD6B7B-D6B4-7091-574D-432A2EFB4117}"/>
          </ac:spMkLst>
        </pc:spChg>
        <pc:spChg chg="add mod">
          <ac:chgData name="Jana, Sunayana" userId="968fddc4-9989-4c69-9a30-5bef54698ff6" providerId="ADAL" clId="{8A33EEA4-7F09-D246-8B5F-2B86130FDF13}" dt="2025-05-07T11:26:07.141" v="2965" actId="20577"/>
          <ac:spMkLst>
            <pc:docMk/>
            <pc:sldMk cId="2867964292" sldId="320"/>
            <ac:spMk id="22" creationId="{959DD008-179B-C24B-10A8-103BD72C14F7}"/>
          </ac:spMkLst>
        </pc:spChg>
        <pc:spChg chg="add mod">
          <ac:chgData name="Jana, Sunayana" userId="968fddc4-9989-4c69-9a30-5bef54698ff6" providerId="ADAL" clId="{8A33EEA4-7F09-D246-8B5F-2B86130FDF13}" dt="2025-05-07T11:28:53.210" v="2978" actId="255"/>
          <ac:spMkLst>
            <pc:docMk/>
            <pc:sldMk cId="2867964292" sldId="320"/>
            <ac:spMk id="23" creationId="{28E16DC1-CAD6-6A83-4CA9-9732C6C330C3}"/>
          </ac:spMkLst>
        </pc:spChg>
        <pc:spChg chg="mod">
          <ac:chgData name="Jana, Sunayana" userId="968fddc4-9989-4c69-9a30-5bef54698ff6" providerId="ADAL" clId="{8A33EEA4-7F09-D246-8B5F-2B86130FDF13}" dt="2025-05-07T11:26:44.954" v="2967"/>
          <ac:spMkLst>
            <pc:docMk/>
            <pc:sldMk cId="2867964292" sldId="320"/>
            <ac:spMk id="24" creationId="{E212615C-3BB5-DB45-8114-91BA9116E85C}"/>
          </ac:spMkLst>
        </pc:spChg>
        <pc:spChg chg="add mod">
          <ac:chgData name="Jana, Sunayana" userId="968fddc4-9989-4c69-9a30-5bef54698ff6" providerId="ADAL" clId="{8A33EEA4-7F09-D246-8B5F-2B86130FDF13}" dt="2025-05-07T11:30:33.781" v="2983"/>
          <ac:spMkLst>
            <pc:docMk/>
            <pc:sldMk cId="2867964292" sldId="320"/>
            <ac:spMk id="25" creationId="{B87242AA-B8D9-BCAF-18E3-B92B7D42C577}"/>
          </ac:spMkLst>
        </pc:spChg>
        <pc:spChg chg="add mod">
          <ac:chgData name="Jana, Sunayana" userId="968fddc4-9989-4c69-9a30-5bef54698ff6" providerId="ADAL" clId="{8A33EEA4-7F09-D246-8B5F-2B86130FDF13}" dt="2025-05-07T11:17:55.886" v="2925"/>
          <ac:spMkLst>
            <pc:docMk/>
            <pc:sldMk cId="2867964292" sldId="320"/>
            <ac:spMk id="26" creationId="{8FE2EEEE-66F7-382A-B284-A266FF0E24E5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28" creationId="{FCA0C497-F1B8-2811-65BF-4A47DBB5EF61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29" creationId="{413C2215-0A81-589B-88A8-2699C113ACAA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31" creationId="{98B52464-F07E-F4E9-10B8-638A10C6E2C6}"/>
          </ac:spMkLst>
        </pc:spChg>
        <pc:spChg chg="mod">
          <ac:chgData name="Jana, Sunayana" userId="968fddc4-9989-4c69-9a30-5bef54698ff6" providerId="ADAL" clId="{8A33EEA4-7F09-D246-8B5F-2B86130FDF13}" dt="2025-05-02T07:06:46.945" v="69" actId="20577"/>
          <ac:spMkLst>
            <pc:docMk/>
            <pc:sldMk cId="2867964292" sldId="320"/>
            <ac:spMk id="34" creationId="{A457B2C0-AD8E-AABC-AF24-8F7327D39F5C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35" creationId="{CBBBF0C3-C4A4-F8C9-5F91-D1AA928B81E4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36" creationId="{566CCB67-6045-A0F0-E1E2-8506C769561B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38" creationId="{8FD1FBE4-4B7D-42F4-BFB6-1B9624AB134A}"/>
          </ac:spMkLst>
        </pc:spChg>
        <pc:spChg chg="mod">
          <ac:chgData name="Jana, Sunayana" userId="968fddc4-9989-4c69-9a30-5bef54698ff6" providerId="ADAL" clId="{8A33EEA4-7F09-D246-8B5F-2B86130FDF13}" dt="2025-05-02T07:10:13.766" v="88" actId="20577"/>
          <ac:spMkLst>
            <pc:docMk/>
            <pc:sldMk cId="2867964292" sldId="320"/>
            <ac:spMk id="39" creationId="{B3A8FF4F-B811-FC87-668E-37712AD8DD58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40" creationId="{CC407CA9-1BDF-59A3-0D79-2E2EDF23F939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44" creationId="{5D40F437-2B24-7C40-A042-ACBE9B025C96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45" creationId="{E912CA52-C5BF-7DB1-FB02-3155E86277C1}"/>
          </ac:spMkLst>
        </pc:spChg>
        <pc:spChg chg="del">
          <ac:chgData name="Jana, Sunayana" userId="968fddc4-9989-4c69-9a30-5bef54698ff6" providerId="ADAL" clId="{8A33EEA4-7F09-D246-8B5F-2B86130FDF13}" dt="2025-05-07T11:14:15.168" v="2499" actId="21"/>
          <ac:spMkLst>
            <pc:docMk/>
            <pc:sldMk cId="2867964292" sldId="320"/>
            <ac:spMk id="46" creationId="{9A2AF84A-E393-763C-F9E6-4C2CB94B7BC1}"/>
          </ac:spMkLst>
        </pc:spChg>
        <pc:spChg chg="mod">
          <ac:chgData name="Jana, Sunayana" userId="968fddc4-9989-4c69-9a30-5bef54698ff6" providerId="ADAL" clId="{8A33EEA4-7F09-D246-8B5F-2B86130FDF13}" dt="2025-05-02T07:11:34.960" v="94" actId="20577"/>
          <ac:spMkLst>
            <pc:docMk/>
            <pc:sldMk cId="2867964292" sldId="320"/>
            <ac:spMk id="47" creationId="{4BCCAF9E-E264-15B9-971A-8D4B182290A5}"/>
          </ac:spMkLst>
        </pc:spChg>
        <pc:spChg chg="mod">
          <ac:chgData name="Jana, Sunayana" userId="968fddc4-9989-4c69-9a30-5bef54698ff6" providerId="ADAL" clId="{8A33EEA4-7F09-D246-8B5F-2B86130FDF13}" dt="2025-05-02T07:13:20.300" v="102" actId="20577"/>
          <ac:spMkLst>
            <pc:docMk/>
            <pc:sldMk cId="2867964292" sldId="320"/>
            <ac:spMk id="52" creationId="{E0B181AA-C377-A0A8-2F78-71A398FD6F0F}"/>
          </ac:spMkLst>
        </pc:spChg>
      </pc:sldChg>
      <pc:sldChg chg="modSp mod">
        <pc:chgData name="Jana, Sunayana" userId="968fddc4-9989-4c69-9a30-5bef54698ff6" providerId="ADAL" clId="{8A33EEA4-7F09-D246-8B5F-2B86130FDF13}" dt="2025-05-07T11:44:02.473" v="3076"/>
        <pc:sldMkLst>
          <pc:docMk/>
          <pc:sldMk cId="4164700684" sldId="321"/>
        </pc:sldMkLst>
        <pc:spChg chg="mod">
          <ac:chgData name="Jana, Sunayana" userId="968fddc4-9989-4c69-9a30-5bef54698ff6" providerId="ADAL" clId="{8A33EEA4-7F09-D246-8B5F-2B86130FDF13}" dt="2025-05-03T02:59:38.860" v="2125" actId="1076"/>
          <ac:spMkLst>
            <pc:docMk/>
            <pc:sldMk cId="4164700684" sldId="321"/>
            <ac:spMk id="2" creationId="{FCA3301A-BF62-643B-A032-633BBD171157}"/>
          </ac:spMkLst>
        </pc:spChg>
        <pc:spChg chg="mod">
          <ac:chgData name="Jana, Sunayana" userId="968fddc4-9989-4c69-9a30-5bef54698ff6" providerId="ADAL" clId="{8A33EEA4-7F09-D246-8B5F-2B86130FDF13}" dt="2025-05-03T04:09:59.429" v="2165" actId="207"/>
          <ac:spMkLst>
            <pc:docMk/>
            <pc:sldMk cId="4164700684" sldId="321"/>
            <ac:spMk id="9" creationId="{2BA9595B-C6F7-0742-6E75-1233AC6B50D2}"/>
          </ac:spMkLst>
        </pc:spChg>
        <pc:spChg chg="mod">
          <ac:chgData name="Jana, Sunayana" userId="968fddc4-9989-4c69-9a30-5bef54698ff6" providerId="ADAL" clId="{8A33EEA4-7F09-D246-8B5F-2B86130FDF13}" dt="2025-05-03T04:04:02.991" v="2161" actId="113"/>
          <ac:spMkLst>
            <pc:docMk/>
            <pc:sldMk cId="4164700684" sldId="321"/>
            <ac:spMk id="18" creationId="{F4D1EFFE-E46E-4C94-414B-8C30D5646F9F}"/>
          </ac:spMkLst>
        </pc:spChg>
        <pc:spChg chg="mod">
          <ac:chgData name="Jana, Sunayana" userId="968fddc4-9989-4c69-9a30-5bef54698ff6" providerId="ADAL" clId="{8A33EEA4-7F09-D246-8B5F-2B86130FDF13}" dt="2025-05-07T11:42:57.562" v="3065" actId="108"/>
          <ac:spMkLst>
            <pc:docMk/>
            <pc:sldMk cId="4164700684" sldId="321"/>
            <ac:spMk id="22" creationId="{F8EFCC38-D383-937B-62E6-C2F2A3FF06D3}"/>
          </ac:spMkLst>
        </pc:spChg>
        <pc:spChg chg="mod">
          <ac:chgData name="Jana, Sunayana" userId="968fddc4-9989-4c69-9a30-5bef54698ff6" providerId="ADAL" clId="{8A33EEA4-7F09-D246-8B5F-2B86130FDF13}" dt="2025-05-07T11:43:01.779" v="3066" actId="108"/>
          <ac:spMkLst>
            <pc:docMk/>
            <pc:sldMk cId="4164700684" sldId="321"/>
            <ac:spMk id="23" creationId="{3C125BF1-465E-9C10-BD23-9CE817F3FB1A}"/>
          </ac:spMkLst>
        </pc:spChg>
        <pc:spChg chg="mod">
          <ac:chgData name="Jana, Sunayana" userId="968fddc4-9989-4c69-9a30-5bef54698ff6" providerId="ADAL" clId="{8A33EEA4-7F09-D246-8B5F-2B86130FDF13}" dt="2025-05-07T11:43:13.590" v="3070" actId="20577"/>
          <ac:spMkLst>
            <pc:docMk/>
            <pc:sldMk cId="4164700684" sldId="321"/>
            <ac:spMk id="24" creationId="{E676E6E5-C669-F1A8-9205-9217A915A757}"/>
          </ac:spMkLst>
        </pc:spChg>
        <pc:spChg chg="mod">
          <ac:chgData name="Jana, Sunayana" userId="968fddc4-9989-4c69-9a30-5bef54698ff6" providerId="ADAL" clId="{8A33EEA4-7F09-D246-8B5F-2B86130FDF13}" dt="2025-05-07T11:43:51.293" v="3074"/>
          <ac:spMkLst>
            <pc:docMk/>
            <pc:sldMk cId="4164700684" sldId="321"/>
            <ac:spMk id="25" creationId="{AF03DD75-2B47-177A-921F-077E7D064A50}"/>
          </ac:spMkLst>
        </pc:spChg>
        <pc:spChg chg="mod">
          <ac:chgData name="Jana, Sunayana" userId="968fddc4-9989-4c69-9a30-5bef54698ff6" providerId="ADAL" clId="{8A33EEA4-7F09-D246-8B5F-2B86130FDF13}" dt="2025-05-07T11:43:36.223" v="3072"/>
          <ac:spMkLst>
            <pc:docMk/>
            <pc:sldMk cId="4164700684" sldId="321"/>
            <ac:spMk id="26" creationId="{B935955C-7803-4EE0-A9A1-D930C460ACCE}"/>
          </ac:spMkLst>
        </pc:spChg>
        <pc:spChg chg="mod">
          <ac:chgData name="Jana, Sunayana" userId="968fddc4-9989-4c69-9a30-5bef54698ff6" providerId="ADAL" clId="{8A33EEA4-7F09-D246-8B5F-2B86130FDF13}" dt="2025-05-07T11:44:02.473" v="3076"/>
          <ac:spMkLst>
            <pc:docMk/>
            <pc:sldMk cId="4164700684" sldId="321"/>
            <ac:spMk id="27" creationId="{F0A7CF9C-3947-98D4-AB89-C88786B5ABDF}"/>
          </ac:spMkLst>
        </pc:spChg>
        <pc:spChg chg="mod">
          <ac:chgData name="Jana, Sunayana" userId="968fddc4-9989-4c69-9a30-5bef54698ff6" providerId="ADAL" clId="{8A33EEA4-7F09-D246-8B5F-2B86130FDF13}" dt="2025-05-03T03:34:29.522" v="2134" actId="20577"/>
          <ac:spMkLst>
            <pc:docMk/>
            <pc:sldMk cId="4164700684" sldId="321"/>
            <ac:spMk id="34" creationId="{389C5F5D-98EC-A440-D315-66EC4608EC73}"/>
          </ac:spMkLst>
        </pc:spChg>
        <pc:spChg chg="mod">
          <ac:chgData name="Jana, Sunayana" userId="968fddc4-9989-4c69-9a30-5bef54698ff6" providerId="ADAL" clId="{8A33EEA4-7F09-D246-8B5F-2B86130FDF13}" dt="2025-05-03T05:23:45.614" v="2199" actId="404"/>
          <ac:spMkLst>
            <pc:docMk/>
            <pc:sldMk cId="4164700684" sldId="321"/>
            <ac:spMk id="39" creationId="{D1A00475-D31D-6BA4-0008-1BB7E9BB2615}"/>
          </ac:spMkLst>
        </pc:spChg>
        <pc:spChg chg="mod">
          <ac:chgData name="Jana, Sunayana" userId="968fddc4-9989-4c69-9a30-5bef54698ff6" providerId="ADAL" clId="{8A33EEA4-7F09-D246-8B5F-2B86130FDF13}" dt="2025-05-03T03:36:40.903" v="2141" actId="20577"/>
          <ac:spMkLst>
            <pc:docMk/>
            <pc:sldMk cId="4164700684" sldId="321"/>
            <ac:spMk id="47" creationId="{93FF50C9-3C14-4865-2084-D9C89CD10548}"/>
          </ac:spMkLst>
        </pc:spChg>
      </pc:sldChg>
      <pc:sldChg chg="modSp add del mod">
        <pc:chgData name="Jana, Sunayana" userId="968fddc4-9989-4c69-9a30-5bef54698ff6" providerId="ADAL" clId="{8A33EEA4-7F09-D246-8B5F-2B86130FDF13}" dt="2025-05-02T22:03:48.940" v="1353"/>
        <pc:sldMkLst>
          <pc:docMk/>
          <pc:sldMk cId="1442492815" sldId="322"/>
        </pc:sldMkLst>
        <pc:graphicFrameChg chg="mod modGraphic">
          <ac:chgData name="Jana, Sunayana" userId="968fddc4-9989-4c69-9a30-5bef54698ff6" providerId="ADAL" clId="{8A33EEA4-7F09-D246-8B5F-2B86130FDF13}" dt="2025-05-02T22:03:48.940" v="1353"/>
          <ac:graphicFrameMkLst>
            <pc:docMk/>
            <pc:sldMk cId="1442492815" sldId="322"/>
            <ac:graphicFrameMk id="2" creationId="{B9B1FF15-F81D-474E-B86F-CB580A0C80A9}"/>
          </ac:graphicFrameMkLst>
        </pc:graphicFrameChg>
      </pc:sldChg>
      <pc:sldChg chg="addSp delSp modSp mod">
        <pc:chgData name="Jana, Sunayana" userId="968fddc4-9989-4c69-9a30-5bef54698ff6" providerId="ADAL" clId="{8A33EEA4-7F09-D246-8B5F-2B86130FDF13}" dt="2025-05-07T12:22:26.793" v="3202" actId="20577"/>
        <pc:sldMkLst>
          <pc:docMk/>
          <pc:sldMk cId="2081353469" sldId="325"/>
        </pc:sldMkLst>
        <pc:spChg chg="mod">
          <ac:chgData name="Jana, Sunayana" userId="968fddc4-9989-4c69-9a30-5bef54698ff6" providerId="ADAL" clId="{8A33EEA4-7F09-D246-8B5F-2B86130FDF13}" dt="2025-05-03T02:59:49.735" v="2126" actId="1076"/>
          <ac:spMkLst>
            <pc:docMk/>
            <pc:sldMk cId="2081353469" sldId="325"/>
            <ac:spMk id="2" creationId="{199510F5-487E-1A90-012D-CFE85283E7AF}"/>
          </ac:spMkLst>
        </pc:spChg>
        <pc:spChg chg="add mod">
          <ac:chgData name="Jana, Sunayana" userId="968fddc4-9989-4c69-9a30-5bef54698ff6" providerId="ADAL" clId="{8A33EEA4-7F09-D246-8B5F-2B86130FDF13}" dt="2025-05-07T11:18:07.744" v="2927"/>
          <ac:spMkLst>
            <pc:docMk/>
            <pc:sldMk cId="2081353469" sldId="325"/>
            <ac:spMk id="5" creationId="{19A982EE-EAA1-380D-02D8-708D9ED30DA7}"/>
          </ac:spMkLst>
        </pc:spChg>
        <pc:spChg chg="add mod">
          <ac:chgData name="Jana, Sunayana" userId="968fddc4-9989-4c69-9a30-5bef54698ff6" providerId="ADAL" clId="{8A33EEA4-7F09-D246-8B5F-2B86130FDF13}" dt="2025-05-07T11:18:07.744" v="2927"/>
          <ac:spMkLst>
            <pc:docMk/>
            <pc:sldMk cId="2081353469" sldId="325"/>
            <ac:spMk id="6" creationId="{7D991CE3-4962-1D83-E824-B8E63EA5C443}"/>
          </ac:spMkLst>
        </pc:spChg>
        <pc:spChg chg="add mod">
          <ac:chgData name="Jana, Sunayana" userId="968fddc4-9989-4c69-9a30-5bef54698ff6" providerId="ADAL" clId="{8A33EEA4-7F09-D246-8B5F-2B86130FDF13}" dt="2025-05-07T11:18:07.744" v="2927"/>
          <ac:spMkLst>
            <pc:docMk/>
            <pc:sldMk cId="2081353469" sldId="325"/>
            <ac:spMk id="8" creationId="{E2D2C23C-E719-5D45-624E-67B467ABD5C3}"/>
          </ac:spMkLst>
        </pc:spChg>
        <pc:spChg chg="mod">
          <ac:chgData name="Jana, Sunayana" userId="968fddc4-9989-4c69-9a30-5bef54698ff6" providerId="ADAL" clId="{8A33EEA4-7F09-D246-8B5F-2B86130FDF13}" dt="2025-05-07T12:22:26.793" v="3202" actId="20577"/>
          <ac:spMkLst>
            <pc:docMk/>
            <pc:sldMk cId="2081353469" sldId="325"/>
            <ac:spMk id="9" creationId="{B83CA4C3-3FB5-44BA-9A96-30760C5BBD6A}"/>
          </ac:spMkLst>
        </pc:spChg>
        <pc:spChg chg="add mod">
          <ac:chgData name="Jana, Sunayana" userId="968fddc4-9989-4c69-9a30-5bef54698ff6" providerId="ADAL" clId="{8A33EEA4-7F09-D246-8B5F-2B86130FDF13}" dt="2025-05-07T11:18:07.744" v="2927"/>
          <ac:spMkLst>
            <pc:docMk/>
            <pc:sldMk cId="2081353469" sldId="325"/>
            <ac:spMk id="10" creationId="{763EFAD1-CFBA-D70E-1F92-FE5DFC19F470}"/>
          </ac:spMkLst>
        </pc:spChg>
        <pc:spChg chg="add mod">
          <ac:chgData name="Jana, Sunayana" userId="968fddc4-9989-4c69-9a30-5bef54698ff6" providerId="ADAL" clId="{8A33EEA4-7F09-D246-8B5F-2B86130FDF13}" dt="2025-05-07T11:18:07.744" v="2927"/>
          <ac:spMkLst>
            <pc:docMk/>
            <pc:sldMk cId="2081353469" sldId="325"/>
            <ac:spMk id="17" creationId="{42935695-92DB-7C5B-4AAD-4FEA8E9F2740}"/>
          </ac:spMkLst>
        </pc:spChg>
        <pc:spChg chg="mod">
          <ac:chgData name="Jana, Sunayana" userId="968fddc4-9989-4c69-9a30-5bef54698ff6" providerId="ADAL" clId="{8A33EEA4-7F09-D246-8B5F-2B86130FDF13}" dt="2025-05-03T05:56:31.115" v="2247" actId="113"/>
          <ac:spMkLst>
            <pc:docMk/>
            <pc:sldMk cId="2081353469" sldId="325"/>
            <ac:spMk id="18" creationId="{6FF849B3-731E-D80E-9064-4530BE9ED144}"/>
          </ac:spMkLst>
        </pc:spChg>
        <pc:spChg chg="mod">
          <ac:chgData name="Jana, Sunayana" userId="968fddc4-9989-4c69-9a30-5bef54698ff6" providerId="ADAL" clId="{8A33EEA4-7F09-D246-8B5F-2B86130FDF13}" dt="2025-05-07T11:44:49.122" v="3078"/>
          <ac:spMkLst>
            <pc:docMk/>
            <pc:sldMk cId="2081353469" sldId="325"/>
            <ac:spMk id="19" creationId="{E878B644-0321-DA0B-F7F6-8727DFBCEBFE}"/>
          </ac:spMkLst>
        </pc:spChg>
        <pc:spChg chg="add mod">
          <ac:chgData name="Jana, Sunayana" userId="968fddc4-9989-4c69-9a30-5bef54698ff6" providerId="ADAL" clId="{8A33EEA4-7F09-D246-8B5F-2B86130FDF13}" dt="2025-05-07T11:45:09.537" v="3080"/>
          <ac:spMkLst>
            <pc:docMk/>
            <pc:sldMk cId="2081353469" sldId="325"/>
            <ac:spMk id="21" creationId="{EE854680-CC64-B940-016A-D2CDC26B00FB}"/>
          </ac:spMkLst>
        </pc:spChg>
        <pc:spChg chg="mod">
          <ac:chgData name="Jana, Sunayana" userId="968fddc4-9989-4c69-9a30-5bef54698ff6" providerId="ADAL" clId="{8A33EEA4-7F09-D246-8B5F-2B86130FDF13}" dt="2025-05-07T11:51:00.818" v="3111" actId="20577"/>
          <ac:spMkLst>
            <pc:docMk/>
            <pc:sldMk cId="2081353469" sldId="325"/>
            <ac:spMk id="22" creationId="{9E427068-0851-8FEE-0C58-327171EFED71}"/>
          </ac:spMkLst>
        </pc:spChg>
        <pc:spChg chg="add mod">
          <ac:chgData name="Jana, Sunayana" userId="968fddc4-9989-4c69-9a30-5bef54698ff6" providerId="ADAL" clId="{8A33EEA4-7F09-D246-8B5F-2B86130FDF13}" dt="2025-05-07T11:52:39.345" v="3129" actId="20577"/>
          <ac:spMkLst>
            <pc:docMk/>
            <pc:sldMk cId="2081353469" sldId="325"/>
            <ac:spMk id="23" creationId="{FA13808D-F1DE-3467-09BF-4CD971C212A6}"/>
          </ac:spMkLst>
        </pc:spChg>
        <pc:spChg chg="add mod">
          <ac:chgData name="Jana, Sunayana" userId="968fddc4-9989-4c69-9a30-5bef54698ff6" providerId="ADAL" clId="{8A33EEA4-7F09-D246-8B5F-2B86130FDF13}" dt="2025-05-07T11:51:59.896" v="3123"/>
          <ac:spMkLst>
            <pc:docMk/>
            <pc:sldMk cId="2081353469" sldId="325"/>
            <ac:spMk id="24" creationId="{DB438F4A-F2D8-7F19-4B50-8ACEA07CFC55}"/>
          </ac:spMkLst>
        </pc:spChg>
        <pc:spChg chg="add mod">
          <ac:chgData name="Jana, Sunayana" userId="968fddc4-9989-4c69-9a30-5bef54698ff6" providerId="ADAL" clId="{8A33EEA4-7F09-D246-8B5F-2B86130FDF13}" dt="2025-05-07T11:53:08.714" v="3131"/>
          <ac:spMkLst>
            <pc:docMk/>
            <pc:sldMk cId="2081353469" sldId="325"/>
            <ac:spMk id="25" creationId="{C4262AF8-081B-4CB7-5C31-6E83E5C5BCAF}"/>
          </ac:spMkLst>
        </pc:spChg>
        <pc:spChg chg="add mod">
          <ac:chgData name="Jana, Sunayana" userId="968fddc4-9989-4c69-9a30-5bef54698ff6" providerId="ADAL" clId="{8A33EEA4-7F09-D246-8B5F-2B86130FDF13}" dt="2025-05-07T11:18:07.744" v="2927"/>
          <ac:spMkLst>
            <pc:docMk/>
            <pc:sldMk cId="2081353469" sldId="325"/>
            <ac:spMk id="26" creationId="{093BB0CE-A1E3-FB74-0474-A85E6785A161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28" creationId="{60930156-BA26-03F0-B244-193A4CE3371A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29" creationId="{4EB48923-4D06-6454-E8BA-81FFB35E5FBE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30" creationId="{A128E436-C9FB-1E90-D9F9-C8DC43B58EC3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32" creationId="{8E01316E-7B0F-6F45-F868-475CC4B8B434}"/>
          </ac:spMkLst>
        </pc:spChg>
        <pc:spChg chg="mod">
          <ac:chgData name="Jana, Sunayana" userId="968fddc4-9989-4c69-9a30-5bef54698ff6" providerId="ADAL" clId="{8A33EEA4-7F09-D246-8B5F-2B86130FDF13}" dt="2025-05-03T05:16:08.650" v="2169"/>
          <ac:spMkLst>
            <pc:docMk/>
            <pc:sldMk cId="2081353469" sldId="325"/>
            <ac:spMk id="34" creationId="{FD69CA1E-1C79-2B75-CFE5-797302864B19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35" creationId="{E422E393-5B4C-50EA-9FC8-9E73326320AA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36" creationId="{336F995D-9E61-1D7C-B7B9-CD2E8C264C2E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38" creationId="{AE3C9180-0CB8-7ABA-3564-CF5DDCA3EE24}"/>
          </ac:spMkLst>
        </pc:spChg>
        <pc:spChg chg="mod">
          <ac:chgData name="Jana, Sunayana" userId="968fddc4-9989-4c69-9a30-5bef54698ff6" providerId="ADAL" clId="{8A33EEA4-7F09-D246-8B5F-2B86130FDF13}" dt="2025-05-03T05:17:02.002" v="2184" actId="20577"/>
          <ac:spMkLst>
            <pc:docMk/>
            <pc:sldMk cId="2081353469" sldId="325"/>
            <ac:spMk id="39" creationId="{92CCEA61-1DC5-2FBB-9E3B-6653C5583966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40" creationId="{BDE1975A-5E06-4599-0796-0DB66091537B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45" creationId="{884B4B5F-F663-AD81-A2EC-2F046D357956}"/>
          </ac:spMkLst>
        </pc:spChg>
        <pc:spChg chg="del">
          <ac:chgData name="Jana, Sunayana" userId="968fddc4-9989-4c69-9a30-5bef54698ff6" providerId="ADAL" clId="{8A33EEA4-7F09-D246-8B5F-2B86130FDF13}" dt="2025-05-07T11:16:53.844" v="2837" actId="21"/>
          <ac:spMkLst>
            <pc:docMk/>
            <pc:sldMk cId="2081353469" sldId="325"/>
            <ac:spMk id="46" creationId="{02AE62EA-A163-7AF1-8F29-B9F611A74823}"/>
          </ac:spMkLst>
        </pc:spChg>
        <pc:spChg chg="mod">
          <ac:chgData name="Jana, Sunayana" userId="968fddc4-9989-4c69-9a30-5bef54698ff6" providerId="ADAL" clId="{8A33EEA4-7F09-D246-8B5F-2B86130FDF13}" dt="2025-05-03T05:25:35.900" v="2214" actId="20577"/>
          <ac:spMkLst>
            <pc:docMk/>
            <pc:sldMk cId="2081353469" sldId="325"/>
            <ac:spMk id="47" creationId="{61332401-28B4-C4AC-EF0A-5E855DADA5E8}"/>
          </ac:spMkLst>
        </pc:spChg>
        <pc:spChg chg="mod">
          <ac:chgData name="Jana, Sunayana" userId="968fddc4-9989-4c69-9a30-5bef54698ff6" providerId="ADAL" clId="{8A33EEA4-7F09-D246-8B5F-2B86130FDF13}" dt="2025-05-03T05:32:36.673" v="2235" actId="20577"/>
          <ac:spMkLst>
            <pc:docMk/>
            <pc:sldMk cId="2081353469" sldId="325"/>
            <ac:spMk id="52" creationId="{347B0ECF-F04D-EE9F-0805-A033C99F875C}"/>
          </ac:spMkLst>
        </pc:spChg>
      </pc:sldChg>
      <pc:sldChg chg="addSp delSp modSp mod">
        <pc:chgData name="Jana, Sunayana" userId="968fddc4-9989-4c69-9a30-5bef54698ff6" providerId="ADAL" clId="{8A33EEA4-7F09-D246-8B5F-2B86130FDF13}" dt="2025-05-07T12:08:08.026" v="3189" actId="20577"/>
        <pc:sldMkLst>
          <pc:docMk/>
          <pc:sldMk cId="2234300165" sldId="327"/>
        </pc:sldMkLst>
        <pc:spChg chg="mod">
          <ac:chgData name="Jana, Sunayana" userId="968fddc4-9989-4c69-9a30-5bef54698ff6" providerId="ADAL" clId="{8A33EEA4-7F09-D246-8B5F-2B86130FDF13}" dt="2025-05-03T06:17:42.782" v="2314" actId="20577"/>
          <ac:spMkLst>
            <pc:docMk/>
            <pc:sldMk cId="2234300165" sldId="327"/>
            <ac:spMk id="2" creationId="{0D42FDB8-AF05-C8DF-855E-B952146D0F92}"/>
          </ac:spMkLst>
        </pc:spChg>
        <pc:spChg chg="add mod">
          <ac:chgData name="Jana, Sunayana" userId="968fddc4-9989-4c69-9a30-5bef54698ff6" providerId="ADAL" clId="{8A33EEA4-7F09-D246-8B5F-2B86130FDF13}" dt="2025-05-07T11:18:11.812" v="2928"/>
          <ac:spMkLst>
            <pc:docMk/>
            <pc:sldMk cId="2234300165" sldId="327"/>
            <ac:spMk id="6" creationId="{38CF54D6-3A57-0CDB-5EF8-61B921D47F15}"/>
          </ac:spMkLst>
        </pc:spChg>
        <pc:spChg chg="add mod">
          <ac:chgData name="Jana, Sunayana" userId="968fddc4-9989-4c69-9a30-5bef54698ff6" providerId="ADAL" clId="{8A33EEA4-7F09-D246-8B5F-2B86130FDF13}" dt="2025-05-07T11:18:11.812" v="2928"/>
          <ac:spMkLst>
            <pc:docMk/>
            <pc:sldMk cId="2234300165" sldId="327"/>
            <ac:spMk id="7" creationId="{A6DF7D53-446A-B91C-7773-EF2FFAA0D6A0}"/>
          </ac:spMkLst>
        </pc:spChg>
        <pc:spChg chg="add mod">
          <ac:chgData name="Jana, Sunayana" userId="968fddc4-9989-4c69-9a30-5bef54698ff6" providerId="ADAL" clId="{8A33EEA4-7F09-D246-8B5F-2B86130FDF13}" dt="2025-05-07T11:18:11.812" v="2928"/>
          <ac:spMkLst>
            <pc:docMk/>
            <pc:sldMk cId="2234300165" sldId="327"/>
            <ac:spMk id="8" creationId="{0AA89E78-4099-517B-4C41-24B109030951}"/>
          </ac:spMkLst>
        </pc:spChg>
        <pc:spChg chg="mod">
          <ac:chgData name="Jana, Sunayana" userId="968fddc4-9989-4c69-9a30-5bef54698ff6" providerId="ADAL" clId="{8A33EEA4-7F09-D246-8B5F-2B86130FDF13}" dt="2025-05-03T06:41:09.723" v="2406" actId="20577"/>
          <ac:spMkLst>
            <pc:docMk/>
            <pc:sldMk cId="2234300165" sldId="327"/>
            <ac:spMk id="9" creationId="{5996B8A0-EB94-E8FB-CBF5-B58A2DEDA4DA}"/>
          </ac:spMkLst>
        </pc:spChg>
        <pc:spChg chg="add mod">
          <ac:chgData name="Jana, Sunayana" userId="968fddc4-9989-4c69-9a30-5bef54698ff6" providerId="ADAL" clId="{8A33EEA4-7F09-D246-8B5F-2B86130FDF13}" dt="2025-05-07T11:18:11.812" v="2928"/>
          <ac:spMkLst>
            <pc:docMk/>
            <pc:sldMk cId="2234300165" sldId="327"/>
            <ac:spMk id="10" creationId="{AA3DFA02-CCE6-F307-A90E-D6A0948EA1F7}"/>
          </ac:spMkLst>
        </pc:spChg>
        <pc:spChg chg="add mod">
          <ac:chgData name="Jana, Sunayana" userId="968fddc4-9989-4c69-9a30-5bef54698ff6" providerId="ADAL" clId="{8A33EEA4-7F09-D246-8B5F-2B86130FDF13}" dt="2025-05-07T11:18:11.812" v="2928"/>
          <ac:spMkLst>
            <pc:docMk/>
            <pc:sldMk cId="2234300165" sldId="327"/>
            <ac:spMk id="11" creationId="{6E6361A7-B946-2A3A-B5C7-5F7A9C45FF59}"/>
          </ac:spMkLst>
        </pc:spChg>
        <pc:spChg chg="add mod">
          <ac:chgData name="Jana, Sunayana" userId="968fddc4-9989-4c69-9a30-5bef54698ff6" providerId="ADAL" clId="{8A33EEA4-7F09-D246-8B5F-2B86130FDF13}" dt="2025-05-07T11:18:11.812" v="2928"/>
          <ac:spMkLst>
            <pc:docMk/>
            <pc:sldMk cId="2234300165" sldId="327"/>
            <ac:spMk id="15" creationId="{803CEACD-55A3-ED51-6D35-DFBAE132F0DB}"/>
          </ac:spMkLst>
        </pc:spChg>
        <pc:spChg chg="add mod">
          <ac:chgData name="Jana, Sunayana" userId="968fddc4-9989-4c69-9a30-5bef54698ff6" providerId="ADAL" clId="{8A33EEA4-7F09-D246-8B5F-2B86130FDF13}" dt="2025-05-07T11:18:11.812" v="2928"/>
          <ac:spMkLst>
            <pc:docMk/>
            <pc:sldMk cId="2234300165" sldId="327"/>
            <ac:spMk id="17" creationId="{4AAAB386-D72C-7074-8C29-7E969A4AC2ED}"/>
          </ac:spMkLst>
        </pc:spChg>
        <pc:spChg chg="mod">
          <ac:chgData name="Jana, Sunayana" userId="968fddc4-9989-4c69-9a30-5bef54698ff6" providerId="ADAL" clId="{8A33EEA4-7F09-D246-8B5F-2B86130FDF13}" dt="2025-05-03T06:40:20.611" v="2403" actId="20577"/>
          <ac:spMkLst>
            <pc:docMk/>
            <pc:sldMk cId="2234300165" sldId="327"/>
            <ac:spMk id="18" creationId="{B2FB6E05-E681-B9DA-2125-4D79C066662A}"/>
          </ac:spMkLst>
        </pc:spChg>
        <pc:spChg chg="mod">
          <ac:chgData name="Jana, Sunayana" userId="968fddc4-9989-4c69-9a30-5bef54698ff6" providerId="ADAL" clId="{8A33EEA4-7F09-D246-8B5F-2B86130FDF13}" dt="2025-05-07T12:01:01.674" v="3147" actId="20577"/>
          <ac:spMkLst>
            <pc:docMk/>
            <pc:sldMk cId="2234300165" sldId="327"/>
            <ac:spMk id="19" creationId="{9565C9F2-1089-0069-07C8-C40660A9C410}"/>
          </ac:spMkLst>
        </pc:spChg>
        <pc:spChg chg="add mod">
          <ac:chgData name="Jana, Sunayana" userId="968fddc4-9989-4c69-9a30-5bef54698ff6" providerId="ADAL" clId="{8A33EEA4-7F09-D246-8B5F-2B86130FDF13}" dt="2025-05-07T12:01:18.559" v="3153" actId="20577"/>
          <ac:spMkLst>
            <pc:docMk/>
            <pc:sldMk cId="2234300165" sldId="327"/>
            <ac:spMk id="21" creationId="{51309039-615A-AA6F-841F-C1082E5B31D8}"/>
          </ac:spMkLst>
        </pc:spChg>
        <pc:spChg chg="mod">
          <ac:chgData name="Jana, Sunayana" userId="968fddc4-9989-4c69-9a30-5bef54698ff6" providerId="ADAL" clId="{8A33EEA4-7F09-D246-8B5F-2B86130FDF13}" dt="2025-05-07T12:05:09.183" v="3159" actId="20577"/>
          <ac:spMkLst>
            <pc:docMk/>
            <pc:sldMk cId="2234300165" sldId="327"/>
            <ac:spMk id="22" creationId="{5B3C7F1D-887E-2EAF-4DE0-B9FA086310A1}"/>
          </ac:spMkLst>
        </pc:spChg>
        <pc:spChg chg="add mod">
          <ac:chgData name="Jana, Sunayana" userId="968fddc4-9989-4c69-9a30-5bef54698ff6" providerId="ADAL" clId="{8A33EEA4-7F09-D246-8B5F-2B86130FDF13}" dt="2025-05-07T12:06:41.391" v="3170"/>
          <ac:spMkLst>
            <pc:docMk/>
            <pc:sldMk cId="2234300165" sldId="327"/>
            <ac:spMk id="23" creationId="{B6BC51C9-4AAE-05B3-C7F0-F47F99711CFC}"/>
          </ac:spMkLst>
        </pc:spChg>
        <pc:spChg chg="mod">
          <ac:chgData name="Jana, Sunayana" userId="968fddc4-9989-4c69-9a30-5bef54698ff6" providerId="ADAL" clId="{8A33EEA4-7F09-D246-8B5F-2B86130FDF13}" dt="2025-05-07T12:05:55.425" v="3165" actId="20577"/>
          <ac:spMkLst>
            <pc:docMk/>
            <pc:sldMk cId="2234300165" sldId="327"/>
            <ac:spMk id="24" creationId="{7195B807-4426-AEA8-DAFB-9C4C30ECAF11}"/>
          </ac:spMkLst>
        </pc:spChg>
        <pc:spChg chg="mod">
          <ac:chgData name="Jana, Sunayana" userId="968fddc4-9989-4c69-9a30-5bef54698ff6" providerId="ADAL" clId="{8A33EEA4-7F09-D246-8B5F-2B86130FDF13}" dt="2025-05-07T12:08:08.026" v="3189" actId="20577"/>
          <ac:spMkLst>
            <pc:docMk/>
            <pc:sldMk cId="2234300165" sldId="327"/>
            <ac:spMk id="25" creationId="{FB6B2440-4D3A-8095-9FFF-49B5E54D45EA}"/>
          </ac:spMkLst>
        </pc:spChg>
        <pc:spChg chg="add mod">
          <ac:chgData name="Jana, Sunayana" userId="968fddc4-9989-4c69-9a30-5bef54698ff6" providerId="ADAL" clId="{8A33EEA4-7F09-D246-8B5F-2B86130FDF13}" dt="2025-05-07T11:18:11.812" v="2928"/>
          <ac:spMkLst>
            <pc:docMk/>
            <pc:sldMk cId="2234300165" sldId="327"/>
            <ac:spMk id="26" creationId="{F54A5D7A-0947-8709-EFBD-67D1FC7F3B01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28" creationId="{E9E8C11B-DE0F-AAA5-8F90-654430C25A24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29" creationId="{EC31AE86-F232-4047-1EB7-E044C6075AA4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31" creationId="{29A1B517-62EF-A16B-1159-1502BB20F591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32" creationId="{4BC8D29B-CAD8-3E15-1887-050E07DDAF15}"/>
          </ac:spMkLst>
        </pc:spChg>
        <pc:spChg chg="mod">
          <ac:chgData name="Jana, Sunayana" userId="968fddc4-9989-4c69-9a30-5bef54698ff6" providerId="ADAL" clId="{8A33EEA4-7F09-D246-8B5F-2B86130FDF13}" dt="2025-05-03T06:21:35.381" v="2317"/>
          <ac:spMkLst>
            <pc:docMk/>
            <pc:sldMk cId="2234300165" sldId="327"/>
            <ac:spMk id="34" creationId="{86D926C7-D52A-060D-EFB6-1A7324E105C2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35" creationId="{FA9A98CE-2DB9-19A1-1ACB-CB5E3E90A914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36" creationId="{9E3E72AC-331B-536B-55D7-81E2868EED46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37" creationId="{9224B699-1EE9-9E99-C689-D06417D1F3BB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38" creationId="{29F89DBA-9999-9065-B745-E06F4BDDE607}"/>
          </ac:spMkLst>
        </pc:spChg>
        <pc:spChg chg="mod">
          <ac:chgData name="Jana, Sunayana" userId="968fddc4-9989-4c69-9a30-5bef54698ff6" providerId="ADAL" clId="{8A33EEA4-7F09-D246-8B5F-2B86130FDF13}" dt="2025-05-03T06:22:07.988" v="2318"/>
          <ac:spMkLst>
            <pc:docMk/>
            <pc:sldMk cId="2234300165" sldId="327"/>
            <ac:spMk id="39" creationId="{C43C21BC-6163-1F33-B001-B016C8D4B151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40" creationId="{8D300E1D-D3BF-1F38-F522-29C892C651CB}"/>
          </ac:spMkLst>
        </pc:spChg>
        <pc:spChg chg="del">
          <ac:chgData name="Jana, Sunayana" userId="968fddc4-9989-4c69-9a30-5bef54698ff6" providerId="ADAL" clId="{8A33EEA4-7F09-D246-8B5F-2B86130FDF13}" dt="2025-05-07T11:17:14.671" v="2839" actId="21"/>
          <ac:spMkLst>
            <pc:docMk/>
            <pc:sldMk cId="2234300165" sldId="327"/>
            <ac:spMk id="44" creationId="{E11AFBD9-877D-3839-5810-ECD2B25E0C5E}"/>
          </ac:spMkLst>
        </pc:spChg>
        <pc:spChg chg="mod">
          <ac:chgData name="Jana, Sunayana" userId="968fddc4-9989-4c69-9a30-5bef54698ff6" providerId="ADAL" clId="{8A33EEA4-7F09-D246-8B5F-2B86130FDF13}" dt="2025-05-03T06:25:21.839" v="2325" actId="20577"/>
          <ac:spMkLst>
            <pc:docMk/>
            <pc:sldMk cId="2234300165" sldId="327"/>
            <ac:spMk id="47" creationId="{8DC6005E-675E-28F3-C001-13A969422799}"/>
          </ac:spMkLst>
        </pc:spChg>
        <pc:spChg chg="mod">
          <ac:chgData name="Jana, Sunayana" userId="968fddc4-9989-4c69-9a30-5bef54698ff6" providerId="ADAL" clId="{8A33EEA4-7F09-D246-8B5F-2B86130FDF13}" dt="2025-05-03T06:28:44.343" v="2328" actId="20577"/>
          <ac:spMkLst>
            <pc:docMk/>
            <pc:sldMk cId="2234300165" sldId="327"/>
            <ac:spMk id="52" creationId="{83E454C9-0F5F-CF9B-3E14-3F0CEBFA47E5}"/>
          </ac:spMkLst>
        </pc:spChg>
      </pc:sldChg>
      <pc:sldChg chg="modSp mod">
        <pc:chgData name="Jana, Sunayana" userId="968fddc4-9989-4c69-9a30-5bef54698ff6" providerId="ADAL" clId="{8A33EEA4-7F09-D246-8B5F-2B86130FDF13}" dt="2025-05-02T22:58:37.509" v="1392" actId="20577"/>
        <pc:sldMkLst>
          <pc:docMk/>
          <pc:sldMk cId="1729067428" sldId="329"/>
        </pc:sldMkLst>
      </pc:sldChg>
      <pc:sldChg chg="delSp modSp add mod ord">
        <pc:chgData name="Jana, Sunayana" userId="968fddc4-9989-4c69-9a30-5bef54698ff6" providerId="ADAL" clId="{8A33EEA4-7F09-D246-8B5F-2B86130FDF13}" dt="2025-05-02T23:27:15.628" v="1473" actId="20577"/>
        <pc:sldMkLst>
          <pc:docMk/>
          <pc:sldMk cId="2412895112" sldId="331"/>
        </pc:sldMkLst>
      </pc:sldChg>
      <pc:sldChg chg="modSp mod">
        <pc:chgData name="Jana, Sunayana" userId="968fddc4-9989-4c69-9a30-5bef54698ff6" providerId="ADAL" clId="{8A33EEA4-7F09-D246-8B5F-2B86130FDF13}" dt="2025-05-07T10:43:54.090" v="2444" actId="122"/>
        <pc:sldMkLst>
          <pc:docMk/>
          <pc:sldMk cId="2966261553" sldId="338"/>
        </pc:sldMkLst>
        <pc:graphicFrameChg chg="modGraphic">
          <ac:chgData name="Jana, Sunayana" userId="968fddc4-9989-4c69-9a30-5bef54698ff6" providerId="ADAL" clId="{8A33EEA4-7F09-D246-8B5F-2B86130FDF13}" dt="2025-05-07T10:43:54.090" v="2444" actId="122"/>
          <ac:graphicFrameMkLst>
            <pc:docMk/>
            <pc:sldMk cId="2966261553" sldId="338"/>
            <ac:graphicFrameMk id="3" creationId="{DB555882-2E4F-61F2-1DB0-2E0B51EDD726}"/>
          </ac:graphicFrameMkLst>
        </pc:graphicFrameChg>
      </pc:sldChg>
      <pc:sldChg chg="addSp modSp mod">
        <pc:chgData name="Jana, Sunayana" userId="968fddc4-9989-4c69-9a30-5bef54698ff6" providerId="ADAL" clId="{8A33EEA4-7F09-D246-8B5F-2B86130FDF13}" dt="2025-05-07T11:16:21.417" v="2835" actId="1035"/>
        <pc:sldMkLst>
          <pc:docMk/>
          <pc:sldMk cId="2501272913" sldId="341"/>
        </pc:sldMkLst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3" creationId="{9160EDE1-2103-4DE1-CE32-4DC374B9DDEB}"/>
          </ac:spMkLst>
        </pc:spChg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5" creationId="{BE480C03-73BC-08B4-51EE-137337AA5E6C}"/>
          </ac:spMkLst>
        </pc:spChg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6" creationId="{A3F6104A-D8B4-F8CD-6680-30FA8F6748C3}"/>
          </ac:spMkLst>
        </pc:spChg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7" creationId="{2387A44C-CF35-9770-CBAF-0833624222F8}"/>
          </ac:spMkLst>
        </pc:spChg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8" creationId="{F8145102-7DA5-0671-4C6E-79E899535366}"/>
          </ac:spMkLst>
        </pc:spChg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9" creationId="{441BD780-A6A7-5D43-31A6-104BB77CEFCF}"/>
          </ac:spMkLst>
        </pc:spChg>
        <pc:spChg chg="mod">
          <ac:chgData name="Jana, Sunayana" userId="968fddc4-9989-4c69-9a30-5bef54698ff6" providerId="ADAL" clId="{8A33EEA4-7F09-D246-8B5F-2B86130FDF13}" dt="2025-05-07T11:15:59.270" v="2767" actId="1035"/>
          <ac:spMkLst>
            <pc:docMk/>
            <pc:sldMk cId="2501272913" sldId="341"/>
            <ac:spMk id="10" creationId="{458B54A9-F5FC-FBA5-4541-67105EEE0505}"/>
          </ac:spMkLst>
        </pc:spChg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11" creationId="{95A6B4D4-8187-B8ED-F5BC-E3CE5C6DFBFF}"/>
          </ac:spMkLst>
        </pc:spChg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12" creationId="{1C371BDD-0B6D-4A15-5B31-D665C7AFF993}"/>
          </ac:spMkLst>
        </pc:spChg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13" creationId="{D57CD005-3EE0-6345-BA7F-105628C0B756}"/>
          </ac:spMkLst>
        </pc:spChg>
        <pc:spChg chg="mod">
          <ac:chgData name="Jana, Sunayana" userId="968fddc4-9989-4c69-9a30-5bef54698ff6" providerId="ADAL" clId="{8A33EEA4-7F09-D246-8B5F-2B86130FDF13}" dt="2025-05-07T11:16:07.148" v="2784" actId="1035"/>
          <ac:spMkLst>
            <pc:docMk/>
            <pc:sldMk cId="2501272913" sldId="341"/>
            <ac:spMk id="15" creationId="{94AC3B8C-F9D7-3F20-BC61-DE021EF22C44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17" creationId="{CBE30FB7-5828-7F86-1A2A-5336604F09A0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18" creationId="{B98EB7A9-D2C2-F01C-F258-AE66A3232B22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19" creationId="{87F0E947-0513-D9A8-DDF6-715E83F213E4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20" creationId="{0F5836D2-ABC8-C7D1-1B84-B27AB1FBB020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21" creationId="{923E778D-DA49-4CFD-F28A-24D2B9830D43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22" creationId="{2F4E492C-9CB1-63FD-50FE-95A67F5B5705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23" creationId="{56CE996E-999A-02DB-E352-BDAD00132F06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24" creationId="{29DEFCC0-C8E6-FDE2-3E4C-47D6AA62C6BD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25" creationId="{C3E0E395-0CEA-CA7B-6C14-0C120C11C107}"/>
          </ac:spMkLst>
        </pc:spChg>
        <pc:spChg chg="add mod">
          <ac:chgData name="Jana, Sunayana" userId="968fddc4-9989-4c69-9a30-5bef54698ff6" providerId="ADAL" clId="{8A33EEA4-7F09-D246-8B5F-2B86130FDF13}" dt="2025-05-07T11:04:41.042" v="2481"/>
          <ac:spMkLst>
            <pc:docMk/>
            <pc:sldMk cId="2501272913" sldId="341"/>
            <ac:spMk id="26" creationId="{000DF5C6-E4B3-A986-7FD2-ED2446C691CC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29" creationId="{B9B61404-3144-6F84-871E-6603D7D01922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30" creationId="{99397A3A-C5E1-B68A-175A-B2F479806623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32" creationId="{3BC0A833-036D-3ADC-8F09-7896AD1EC940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33" creationId="{569C4B44-14EB-744C-AE1D-BE62E9AD5002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35" creationId="{C0A6A074-9F36-49A9-5E3E-0DE315055C41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36" creationId="{3CDFF55D-A820-6739-1B42-AB6BF4A27332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38" creationId="{B60BC20A-0707-2633-450F-0BCC4490AEE2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39" creationId="{D8962471-A177-FABA-5354-9337D096480A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40" creationId="{D2985C21-D24D-6AB0-C941-0CB3231C31FC}"/>
          </ac:spMkLst>
        </pc:spChg>
        <pc:spChg chg="add mod">
          <ac:chgData name="Jana, Sunayana" userId="968fddc4-9989-4c69-9a30-5bef54698ff6" providerId="ADAL" clId="{8A33EEA4-7F09-D246-8B5F-2B86130FDF13}" dt="2025-05-07T11:14:39.693" v="2569" actId="1035"/>
          <ac:spMkLst>
            <pc:docMk/>
            <pc:sldMk cId="2501272913" sldId="341"/>
            <ac:spMk id="41" creationId="{DD213930-4127-CA78-3609-A1125FDA0BFD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42" creationId="{110E795C-2A01-3A3F-B2D8-3187A7157A25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43" creationId="{18EFDF93-13B9-D5DA-0A82-1B9A246B7CCB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44" creationId="{288452AF-EF49-C4E7-2132-B8A4B0970D8E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46" creationId="{EAF61C45-7FDF-423C-EBAF-D67F79F2465D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48" creationId="{380D5785-CD83-09C7-A051-FBA4D61ECDEB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49" creationId="{6AB66EF0-ECA5-2609-0EF8-B258F5E96100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50" creationId="{D131640F-B453-C0A9-C505-679568292B1F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51" creationId="{64831292-D2AE-67B7-0B3C-88CC09262890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52" creationId="{B001E717-01BE-73D1-0F2D-4C5635057A2A}"/>
          </ac:spMkLst>
        </pc:spChg>
        <pc:spChg chg="add mod">
          <ac:chgData name="Jana, Sunayana" userId="968fddc4-9989-4c69-9a30-5bef54698ff6" providerId="ADAL" clId="{8A33EEA4-7F09-D246-8B5F-2B86130FDF13}" dt="2025-05-07T11:16:21.417" v="2835" actId="1035"/>
          <ac:spMkLst>
            <pc:docMk/>
            <pc:sldMk cId="2501272913" sldId="341"/>
            <ac:spMk id="54" creationId="{749C2740-AA4C-610B-B5F6-E215E4237E45}"/>
          </ac:spMkLst>
        </pc:spChg>
      </pc:sldChg>
      <pc:sldChg chg="addSp modSp mod">
        <pc:chgData name="Jana, Sunayana" userId="968fddc4-9989-4c69-9a30-5bef54698ff6" providerId="ADAL" clId="{8A33EEA4-7F09-D246-8B5F-2B86130FDF13}" dt="2025-05-08T01:06:29.002" v="3460" actId="20577"/>
        <pc:sldMkLst>
          <pc:docMk/>
          <pc:sldMk cId="4211829042" sldId="343"/>
        </pc:sldMkLst>
        <pc:spChg chg="add mod">
          <ac:chgData name="Jana, Sunayana" userId="968fddc4-9989-4c69-9a30-5bef54698ff6" providerId="ADAL" clId="{8A33EEA4-7F09-D246-8B5F-2B86130FDF13}" dt="2025-05-07T18:51:49.103" v="3291" actId="14100"/>
          <ac:spMkLst>
            <pc:docMk/>
            <pc:sldMk cId="4211829042" sldId="343"/>
            <ac:spMk id="40" creationId="{33BD84A8-AD07-5744-3F1D-680AA14945C4}"/>
          </ac:spMkLst>
        </pc:spChg>
        <pc:spChg chg="mod">
          <ac:chgData name="Jana, Sunayana" userId="968fddc4-9989-4c69-9a30-5bef54698ff6" providerId="ADAL" clId="{8A33EEA4-7F09-D246-8B5F-2B86130FDF13}" dt="2025-05-08T01:03:37.037" v="3395" actId="20577"/>
          <ac:spMkLst>
            <pc:docMk/>
            <pc:sldMk cId="4211829042" sldId="343"/>
            <ac:spMk id="122" creationId="{AD3445F2-A130-25B5-C2CA-6641FD585D05}"/>
          </ac:spMkLst>
        </pc:spChg>
        <pc:spChg chg="mod">
          <ac:chgData name="Jana, Sunayana" userId="968fddc4-9989-4c69-9a30-5bef54698ff6" providerId="ADAL" clId="{8A33EEA4-7F09-D246-8B5F-2B86130FDF13}" dt="2025-05-08T01:03:57.181" v="3405" actId="14100"/>
          <ac:spMkLst>
            <pc:docMk/>
            <pc:sldMk cId="4211829042" sldId="343"/>
            <ac:spMk id="123" creationId="{1AC9A035-4425-1B17-AF40-CE26FD02AB57}"/>
          </ac:spMkLst>
        </pc:spChg>
        <pc:spChg chg="mod">
          <ac:chgData name="Jana, Sunayana" userId="968fddc4-9989-4c69-9a30-5bef54698ff6" providerId="ADAL" clId="{8A33EEA4-7F09-D246-8B5F-2B86130FDF13}" dt="2025-05-08T01:05:23.818" v="3431" actId="14100"/>
          <ac:spMkLst>
            <pc:docMk/>
            <pc:sldMk cId="4211829042" sldId="343"/>
            <ac:spMk id="125" creationId="{EC2E0446-2C00-9AA6-5DE2-31B0A3AD4FCA}"/>
          </ac:spMkLst>
        </pc:spChg>
        <pc:spChg chg="mod">
          <ac:chgData name="Jana, Sunayana" userId="968fddc4-9989-4c69-9a30-5bef54698ff6" providerId="ADAL" clId="{8A33EEA4-7F09-D246-8B5F-2B86130FDF13}" dt="2025-05-08T01:04:13.745" v="3416" actId="20577"/>
          <ac:spMkLst>
            <pc:docMk/>
            <pc:sldMk cId="4211829042" sldId="343"/>
            <ac:spMk id="126" creationId="{964597C0-33D2-660A-4F7E-E68D076BD539}"/>
          </ac:spMkLst>
        </pc:spChg>
        <pc:spChg chg="mod">
          <ac:chgData name="Jana, Sunayana" userId="968fddc4-9989-4c69-9a30-5bef54698ff6" providerId="ADAL" clId="{8A33EEA4-7F09-D246-8B5F-2B86130FDF13}" dt="2025-05-08T01:04:37.527" v="3425" actId="20577"/>
          <ac:spMkLst>
            <pc:docMk/>
            <pc:sldMk cId="4211829042" sldId="343"/>
            <ac:spMk id="137" creationId="{7980BC75-B439-843F-D4B5-DA9CA80654D5}"/>
          </ac:spMkLst>
        </pc:spChg>
        <pc:spChg chg="mod">
          <ac:chgData name="Jana, Sunayana" userId="968fddc4-9989-4c69-9a30-5bef54698ff6" providerId="ADAL" clId="{8A33EEA4-7F09-D246-8B5F-2B86130FDF13}" dt="2025-05-07T18:48:45.374" v="3224" actId="14100"/>
          <ac:spMkLst>
            <pc:docMk/>
            <pc:sldMk cId="4211829042" sldId="343"/>
            <ac:spMk id="152" creationId="{49C7BB0F-A135-D6E0-90AB-5A27911B60CB}"/>
          </ac:spMkLst>
        </pc:spChg>
        <pc:spChg chg="mod">
          <ac:chgData name="Jana, Sunayana" userId="968fddc4-9989-4c69-9a30-5bef54698ff6" providerId="ADAL" clId="{8A33EEA4-7F09-D246-8B5F-2B86130FDF13}" dt="2025-05-07T18:48:45.374" v="3224" actId="14100"/>
          <ac:spMkLst>
            <pc:docMk/>
            <pc:sldMk cId="4211829042" sldId="343"/>
            <ac:spMk id="156" creationId="{53B11786-4D81-9B65-BF5F-0A2744456EFF}"/>
          </ac:spMkLst>
        </pc:spChg>
        <pc:spChg chg="mod">
          <ac:chgData name="Jana, Sunayana" userId="968fddc4-9989-4c69-9a30-5bef54698ff6" providerId="ADAL" clId="{8A33EEA4-7F09-D246-8B5F-2B86130FDF13}" dt="2025-05-08T01:04:56.786" v="3429" actId="14100"/>
          <ac:spMkLst>
            <pc:docMk/>
            <pc:sldMk cId="4211829042" sldId="343"/>
            <ac:spMk id="176" creationId="{93ABBA71-8C3A-301A-7636-07087F5EF29D}"/>
          </ac:spMkLst>
        </pc:spChg>
        <pc:spChg chg="mod">
          <ac:chgData name="Jana, Sunayana" userId="968fddc4-9989-4c69-9a30-5bef54698ff6" providerId="ADAL" clId="{8A33EEA4-7F09-D246-8B5F-2B86130FDF13}" dt="2025-05-08T01:06:29.002" v="3460" actId="20577"/>
          <ac:spMkLst>
            <pc:docMk/>
            <pc:sldMk cId="4211829042" sldId="343"/>
            <ac:spMk id="185" creationId="{5295CD9C-7430-6B7C-1E12-6E425831CA03}"/>
          </ac:spMkLst>
        </pc:spChg>
      </pc:sldChg>
      <pc:sldChg chg="addSp modSp mod">
        <pc:chgData name="Jana, Sunayana" userId="968fddc4-9989-4c69-9a30-5bef54698ff6" providerId="ADAL" clId="{8A33EEA4-7F09-D246-8B5F-2B86130FDF13}" dt="2025-05-07T18:56:29.626" v="3377" actId="208"/>
        <pc:sldMkLst>
          <pc:docMk/>
          <pc:sldMk cId="4062888549" sldId="344"/>
        </pc:sldMkLst>
        <pc:spChg chg="add mod">
          <ac:chgData name="Jana, Sunayana" userId="968fddc4-9989-4c69-9a30-5bef54698ff6" providerId="ADAL" clId="{8A33EEA4-7F09-D246-8B5F-2B86130FDF13}" dt="2025-05-07T18:56:04.291" v="3374" actId="1076"/>
          <ac:spMkLst>
            <pc:docMk/>
            <pc:sldMk cId="4062888549" sldId="344"/>
            <ac:spMk id="2" creationId="{6BB99339-5FBC-1F7B-A414-F4A20BD893DD}"/>
          </ac:spMkLst>
        </pc:spChg>
        <pc:spChg chg="add mod">
          <ac:chgData name="Jana, Sunayana" userId="968fddc4-9989-4c69-9a30-5bef54698ff6" providerId="ADAL" clId="{8A33EEA4-7F09-D246-8B5F-2B86130FDF13}" dt="2025-05-07T18:56:29.626" v="3377" actId="208"/>
          <ac:spMkLst>
            <pc:docMk/>
            <pc:sldMk cId="4062888549" sldId="344"/>
            <ac:spMk id="4" creationId="{C54D0B5A-EF63-E5EC-5B75-7970952A6BBA}"/>
          </ac:spMkLst>
        </pc:spChg>
        <pc:spChg chg="mod">
          <ac:chgData name="Jana, Sunayana" userId="968fddc4-9989-4c69-9a30-5bef54698ff6" providerId="ADAL" clId="{8A33EEA4-7F09-D246-8B5F-2B86130FDF13}" dt="2025-05-07T18:55:22.200" v="3365" actId="1038"/>
          <ac:spMkLst>
            <pc:docMk/>
            <pc:sldMk cId="4062888549" sldId="344"/>
            <ac:spMk id="5" creationId="{9CCFF7CA-4805-FD31-09A9-F282B8605311}"/>
          </ac:spMkLst>
        </pc:spChg>
        <pc:spChg chg="mod">
          <ac:chgData name="Jana, Sunayana" userId="968fddc4-9989-4c69-9a30-5bef54698ff6" providerId="ADAL" clId="{8A33EEA4-7F09-D246-8B5F-2B86130FDF13}" dt="2025-05-07T18:55:22.200" v="3365" actId="1038"/>
          <ac:spMkLst>
            <pc:docMk/>
            <pc:sldMk cId="4062888549" sldId="344"/>
            <ac:spMk id="6" creationId="{4F5D61E8-218E-0B01-BD88-A04D4ACC6A8C}"/>
          </ac:spMkLst>
        </pc:spChg>
        <pc:spChg chg="mod">
          <ac:chgData name="Jana, Sunayana" userId="968fddc4-9989-4c69-9a30-5bef54698ff6" providerId="ADAL" clId="{8A33EEA4-7F09-D246-8B5F-2B86130FDF13}" dt="2025-05-07T18:55:22.200" v="3365" actId="1038"/>
          <ac:spMkLst>
            <pc:docMk/>
            <pc:sldMk cId="4062888549" sldId="344"/>
            <ac:spMk id="7" creationId="{A859DC74-F864-2626-4A17-5690B424CD75}"/>
          </ac:spMkLst>
        </pc:spChg>
        <pc:spChg chg="mod">
          <ac:chgData name="Jana, Sunayana" userId="968fddc4-9989-4c69-9a30-5bef54698ff6" providerId="ADAL" clId="{8A33EEA4-7F09-D246-8B5F-2B86130FDF13}" dt="2025-05-07T18:55:22.200" v="3365" actId="1038"/>
          <ac:spMkLst>
            <pc:docMk/>
            <pc:sldMk cId="4062888549" sldId="344"/>
            <ac:spMk id="9" creationId="{59B1F7AE-4BB3-4F7A-4CDE-EE556E43689E}"/>
          </ac:spMkLst>
        </pc:spChg>
        <pc:spChg chg="mod">
          <ac:chgData name="Jana, Sunayana" userId="968fddc4-9989-4c69-9a30-5bef54698ff6" providerId="ADAL" clId="{8A33EEA4-7F09-D246-8B5F-2B86130FDF13}" dt="2025-05-07T18:55:22.200" v="3365" actId="1038"/>
          <ac:spMkLst>
            <pc:docMk/>
            <pc:sldMk cId="4062888549" sldId="344"/>
            <ac:spMk id="11" creationId="{7D70F1B8-D15F-659F-39C8-DEEBEEBF6DC3}"/>
          </ac:spMkLst>
        </pc:spChg>
        <pc:spChg chg="mod">
          <ac:chgData name="Jana, Sunayana" userId="968fddc4-9989-4c69-9a30-5bef54698ff6" providerId="ADAL" clId="{8A33EEA4-7F09-D246-8B5F-2B86130FDF13}" dt="2025-05-07T18:55:22.200" v="3365" actId="1038"/>
          <ac:spMkLst>
            <pc:docMk/>
            <pc:sldMk cId="4062888549" sldId="344"/>
            <ac:spMk id="12" creationId="{9E4C92BF-C53B-32BF-7C82-3ACAFEE17297}"/>
          </ac:spMkLst>
        </pc:spChg>
        <pc:spChg chg="mod">
          <ac:chgData name="Jana, Sunayana" userId="968fddc4-9989-4c69-9a30-5bef54698ff6" providerId="ADAL" clId="{8A33EEA4-7F09-D246-8B5F-2B86130FDF13}" dt="2025-05-07T18:55:22.200" v="3365" actId="1038"/>
          <ac:spMkLst>
            <pc:docMk/>
            <pc:sldMk cId="4062888549" sldId="344"/>
            <ac:spMk id="17" creationId="{3CAE0030-2DB5-D500-0C88-88E9CF7EA797}"/>
          </ac:spMkLst>
        </pc:spChg>
        <pc:spChg chg="mod">
          <ac:chgData name="Jana, Sunayana" userId="968fddc4-9989-4c69-9a30-5bef54698ff6" providerId="ADAL" clId="{8A33EEA4-7F09-D246-8B5F-2B86130FDF13}" dt="2025-05-07T18:52:25.180" v="3306" actId="1035"/>
          <ac:spMkLst>
            <pc:docMk/>
            <pc:sldMk cId="4062888549" sldId="344"/>
            <ac:spMk id="18" creationId="{99B5441D-D922-4702-8F9D-286D2F3A1D1A}"/>
          </ac:spMkLst>
        </pc:spChg>
        <pc:spChg chg="mod">
          <ac:chgData name="Jana, Sunayana" userId="968fddc4-9989-4c69-9a30-5bef54698ff6" providerId="ADAL" clId="{8A33EEA4-7F09-D246-8B5F-2B86130FDF13}" dt="2025-05-07T18:55:22.200" v="3365" actId="1038"/>
          <ac:spMkLst>
            <pc:docMk/>
            <pc:sldMk cId="4062888549" sldId="344"/>
            <ac:spMk id="19" creationId="{ADB5F798-7BAF-34A9-137B-DF27FD6F78A2}"/>
          </ac:spMkLst>
        </pc:spChg>
        <pc:spChg chg="mod">
          <ac:chgData name="Jana, Sunayana" userId="968fddc4-9989-4c69-9a30-5bef54698ff6" providerId="ADAL" clId="{8A33EEA4-7F09-D246-8B5F-2B86130FDF13}" dt="2025-05-07T18:55:22.200" v="3365" actId="1038"/>
          <ac:spMkLst>
            <pc:docMk/>
            <pc:sldMk cId="4062888549" sldId="344"/>
            <ac:spMk id="20" creationId="{0E2EA184-0E2A-CC03-5D5B-F50DD9F90448}"/>
          </ac:spMkLst>
        </pc:spChg>
        <pc:graphicFrameChg chg="mod">
          <ac:chgData name="Jana, Sunayana" userId="968fddc4-9989-4c69-9a30-5bef54698ff6" providerId="ADAL" clId="{8A33EEA4-7F09-D246-8B5F-2B86130FDF13}" dt="2025-05-07T18:52:25.180" v="3306" actId="1035"/>
          <ac:graphicFrameMkLst>
            <pc:docMk/>
            <pc:sldMk cId="4062888549" sldId="344"/>
            <ac:graphicFrameMk id="16" creationId="{3FCB6AA8-D4BE-42DA-13BC-76B0FD659468}"/>
          </ac:graphicFrameMkLst>
        </pc:graphicFrameChg>
        <pc:cxnChg chg="mod">
          <ac:chgData name="Jana, Sunayana" userId="968fddc4-9989-4c69-9a30-5bef54698ff6" providerId="ADAL" clId="{8A33EEA4-7F09-D246-8B5F-2B86130FDF13}" dt="2025-05-07T18:52:25.180" v="3306" actId="1035"/>
          <ac:cxnSpMkLst>
            <pc:docMk/>
            <pc:sldMk cId="4062888549" sldId="344"/>
            <ac:cxnSpMk id="21" creationId="{0658328A-CFA5-5A27-3E9E-148F35C1801B}"/>
          </ac:cxnSpMkLst>
        </pc:cxnChg>
        <pc:cxnChg chg="mod">
          <ac:chgData name="Jana, Sunayana" userId="968fddc4-9989-4c69-9a30-5bef54698ff6" providerId="ADAL" clId="{8A33EEA4-7F09-D246-8B5F-2B86130FDF13}" dt="2025-05-07T18:52:25.180" v="3306" actId="1035"/>
          <ac:cxnSpMkLst>
            <pc:docMk/>
            <pc:sldMk cId="4062888549" sldId="344"/>
            <ac:cxnSpMk id="22" creationId="{27E4F686-9695-13E2-9C0F-6553001CE101}"/>
          </ac:cxnSpMkLst>
        </pc:cxnChg>
        <pc:cxnChg chg="mod">
          <ac:chgData name="Jana, Sunayana" userId="968fddc4-9989-4c69-9a30-5bef54698ff6" providerId="ADAL" clId="{8A33EEA4-7F09-D246-8B5F-2B86130FDF13}" dt="2025-05-07T18:52:25.180" v="3306" actId="1035"/>
          <ac:cxnSpMkLst>
            <pc:docMk/>
            <pc:sldMk cId="4062888549" sldId="344"/>
            <ac:cxnSpMk id="23" creationId="{D2B3D56D-43AC-8B10-BF2C-3EEF47E00E1A}"/>
          </ac:cxnSpMkLst>
        </pc:cxnChg>
        <pc:cxnChg chg="mod">
          <ac:chgData name="Jana, Sunayana" userId="968fddc4-9989-4c69-9a30-5bef54698ff6" providerId="ADAL" clId="{8A33EEA4-7F09-D246-8B5F-2B86130FDF13}" dt="2025-05-07T18:52:25.180" v="3306" actId="1035"/>
          <ac:cxnSpMkLst>
            <pc:docMk/>
            <pc:sldMk cId="4062888549" sldId="344"/>
            <ac:cxnSpMk id="24" creationId="{89E94757-E95A-E26D-E439-DCE2054A5956}"/>
          </ac:cxnSpMkLst>
        </pc:cxnChg>
        <pc:cxnChg chg="mod">
          <ac:chgData name="Jana, Sunayana" userId="968fddc4-9989-4c69-9a30-5bef54698ff6" providerId="ADAL" clId="{8A33EEA4-7F09-D246-8B5F-2B86130FDF13}" dt="2025-05-07T18:52:25.180" v="3306" actId="1035"/>
          <ac:cxnSpMkLst>
            <pc:docMk/>
            <pc:sldMk cId="4062888549" sldId="344"/>
            <ac:cxnSpMk id="26" creationId="{65100057-9036-AC29-6A4E-C8F0F527987E}"/>
          </ac:cxnSpMkLst>
        </pc:cxnChg>
      </pc:sldChg>
      <pc:sldChg chg="addSp modSp new mod">
        <pc:chgData name="Jana, Sunayana" userId="968fddc4-9989-4c69-9a30-5bef54698ff6" providerId="ADAL" clId="{8A33EEA4-7F09-D246-8B5F-2B86130FDF13}" dt="2025-05-07T11:17:29.005" v="2924" actId="1037"/>
        <pc:sldMkLst>
          <pc:docMk/>
          <pc:sldMk cId="3360135023" sldId="345"/>
        </pc:sldMkLst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3" creationId="{8095742F-394F-32D2-169A-DFB202313362}"/>
          </ac:spMkLst>
        </pc:spChg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4" creationId="{8320357F-75D6-36BA-6CEE-71D0EF66A911}"/>
          </ac:spMkLst>
        </pc:spChg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5" creationId="{892E3982-17EB-D86C-4906-66323CE4F357}"/>
          </ac:spMkLst>
        </pc:spChg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7" creationId="{0FBA1E7E-C48D-5433-DFA3-8999597EFF24}"/>
          </ac:spMkLst>
        </pc:spChg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8" creationId="{266F5458-A014-0193-C167-F7AF1F71CC29}"/>
          </ac:spMkLst>
        </pc:spChg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9" creationId="{CCD72F63-38D0-2C45-6EFB-B20BC7C42A5D}"/>
          </ac:spMkLst>
        </pc:spChg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10" creationId="{C55E95C8-56B2-A8AB-C55C-A26BD88F5611}"/>
          </ac:spMkLst>
        </pc:spChg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11" creationId="{6F4C826B-C7BE-3BD3-A4FE-6016638FAEDD}"/>
          </ac:spMkLst>
        </pc:spChg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13" creationId="{A9B86725-51AA-334A-19A5-37704078E8D5}"/>
          </ac:spMkLst>
        </pc:spChg>
        <pc:spChg chg="add mod">
          <ac:chgData name="Jana, Sunayana" userId="968fddc4-9989-4c69-9a30-5bef54698ff6" providerId="ADAL" clId="{8A33EEA4-7F09-D246-8B5F-2B86130FDF13}" dt="2025-05-07T11:16:58.630" v="2838"/>
          <ac:spMkLst>
            <pc:docMk/>
            <pc:sldMk cId="3360135023" sldId="345"/>
            <ac:spMk id="14" creationId="{3D379DD7-053F-F91A-FE80-028D8BD5F604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16" creationId="{FC241318-2942-2C37-6C0C-508CED291754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17" creationId="{7289CDD4-E2E3-F531-1AA5-2F004B4F4C9B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18" creationId="{546041E5-4504-4171-483A-C248D86F2607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19" creationId="{8D60E90C-D317-6558-4942-1DE89CC8C7E8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20" creationId="{9CD75FFD-82B4-C121-101A-2E026712DC80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22" creationId="{79ADEC13-B02F-7ADB-30E2-571D7D7879F1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23" creationId="{EB18A4C0-F397-0E43-24DE-9D1665C44A5A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25" creationId="{53D962B8-8FBE-01F0-4D0B-D4626D797D59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26" creationId="{AC1F5084-4EE4-CBD1-3F32-B1683574619F}"/>
          </ac:spMkLst>
        </pc:spChg>
        <pc:spChg chg="add mod">
          <ac:chgData name="Jana, Sunayana" userId="968fddc4-9989-4c69-9a30-5bef54698ff6" providerId="ADAL" clId="{8A33EEA4-7F09-D246-8B5F-2B86130FDF13}" dt="2025-05-07T11:17:29.005" v="2924" actId="1037"/>
          <ac:spMkLst>
            <pc:docMk/>
            <pc:sldMk cId="3360135023" sldId="345"/>
            <ac:spMk id="27" creationId="{C7DE5781-AE1E-C14D-B4E6-1436EBBE8785}"/>
          </ac:spMkLst>
        </pc:spChg>
      </pc:sldChg>
    </pc:docChg>
  </pc:docChgLst>
  <pc:docChgLst>
    <pc:chgData name="Jana, Sunayana" userId="S::sxj230076@utdallas.edu::968fddc4-9989-4c69-9a30-5bef54698ff6" providerId="AD" clId="Web-{65B1964B-4A02-6A9D-FE94-960E1FDC1F98}"/>
    <pc:docChg chg="modSld">
      <pc:chgData name="Jana, Sunayana" userId="S::sxj230076@utdallas.edu::968fddc4-9989-4c69-9a30-5bef54698ff6" providerId="AD" clId="Web-{65B1964B-4A02-6A9D-FE94-960E1FDC1F98}" dt="2025-05-04T02:00:49.283" v="70" actId="1076"/>
      <pc:docMkLst>
        <pc:docMk/>
      </pc:docMkLst>
      <pc:sldChg chg="modSp">
        <pc:chgData name="Jana, Sunayana" userId="S::sxj230076@utdallas.edu::968fddc4-9989-4c69-9a30-5bef54698ff6" providerId="AD" clId="Web-{65B1964B-4A02-6A9D-FE94-960E1FDC1F98}" dt="2025-05-04T01:47:15.248" v="37"/>
        <pc:sldMkLst>
          <pc:docMk/>
          <pc:sldMk cId="1098438548" sldId="303"/>
        </pc:sldMkLst>
        <pc:graphicFrameChg chg="mod modGraphic">
          <ac:chgData name="Jana, Sunayana" userId="S::sxj230076@utdallas.edu::968fddc4-9989-4c69-9a30-5bef54698ff6" providerId="AD" clId="Web-{65B1964B-4A02-6A9D-FE94-960E1FDC1F98}" dt="2025-05-04T01:47:15.248" v="37"/>
          <ac:graphicFrameMkLst>
            <pc:docMk/>
            <pc:sldMk cId="1098438548" sldId="303"/>
            <ac:graphicFrameMk id="3" creationId="{12867773-88AB-2513-45D3-58A02B764ABA}"/>
          </ac:graphicFrameMkLst>
        </pc:graphicFrameChg>
      </pc:sldChg>
      <pc:sldChg chg="modSp">
        <pc:chgData name="Jana, Sunayana" userId="S::sxj230076@utdallas.edu::968fddc4-9989-4c69-9a30-5bef54698ff6" providerId="AD" clId="Web-{65B1964B-4A02-6A9D-FE94-960E1FDC1F98}" dt="2025-05-04T01:47:54.358" v="38" actId="20577"/>
        <pc:sldMkLst>
          <pc:docMk/>
          <pc:sldMk cId="2867964292" sldId="320"/>
        </pc:sldMkLst>
        <pc:spChg chg="mod">
          <ac:chgData name="Jana, Sunayana" userId="S::sxj230076@utdallas.edu::968fddc4-9989-4c69-9a30-5bef54698ff6" providerId="AD" clId="Web-{65B1964B-4A02-6A9D-FE94-960E1FDC1F98}" dt="2025-05-04T01:47:54.358" v="38" actId="20577"/>
          <ac:spMkLst>
            <pc:docMk/>
            <pc:sldMk cId="2867964292" sldId="320"/>
            <ac:spMk id="2" creationId="{DED0DB08-EDAB-BA3C-B802-F8A6E8328C4E}"/>
          </ac:spMkLst>
        </pc:spChg>
      </pc:sldChg>
      <pc:sldChg chg="addSp modSp">
        <pc:chgData name="Jana, Sunayana" userId="S::sxj230076@utdallas.edu::968fddc4-9989-4c69-9a30-5bef54698ff6" providerId="AD" clId="Web-{65B1964B-4A02-6A9D-FE94-960E1FDC1F98}" dt="2025-05-04T02:00:49.283" v="70" actId="1076"/>
        <pc:sldMkLst>
          <pc:docMk/>
          <pc:sldMk cId="2937406652" sldId="340"/>
        </pc:sldMkLst>
        <pc:spChg chg="add mod">
          <ac:chgData name="Jana, Sunayana" userId="S::sxj230076@utdallas.edu::968fddc4-9989-4c69-9a30-5bef54698ff6" providerId="AD" clId="Web-{65B1964B-4A02-6A9D-FE94-960E1FDC1F98}" dt="2025-05-04T02:00:48.673" v="56" actId="1076"/>
          <ac:spMkLst>
            <pc:docMk/>
            <pc:sldMk cId="2937406652" sldId="340"/>
            <ac:spMk id="59" creationId="{140F417F-D47F-DE61-8014-38F5FD16DAD9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8.720" v="57" actId="1076"/>
          <ac:spMkLst>
            <pc:docMk/>
            <pc:sldMk cId="2937406652" sldId="340"/>
            <ac:spMk id="61" creationId="{3F0FE448-4673-2EE1-8D53-620010EB591B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8.751" v="58" actId="1076"/>
          <ac:spMkLst>
            <pc:docMk/>
            <pc:sldMk cId="2937406652" sldId="340"/>
            <ac:spMk id="63" creationId="{17DF4248-2460-B63B-5A77-13AEEFF7FAD5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8.798" v="59" actId="1076"/>
          <ac:spMkLst>
            <pc:docMk/>
            <pc:sldMk cId="2937406652" sldId="340"/>
            <ac:spMk id="65" creationId="{B040439E-F16E-1266-B388-7A5CDE036618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8.830" v="60" actId="1076"/>
          <ac:spMkLst>
            <pc:docMk/>
            <pc:sldMk cId="2937406652" sldId="340"/>
            <ac:spMk id="67" creationId="{CB75C784-0EEB-1C8F-E253-93E38AC51D08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8.876" v="61" actId="1076"/>
          <ac:spMkLst>
            <pc:docMk/>
            <pc:sldMk cId="2937406652" sldId="340"/>
            <ac:spMk id="69" creationId="{615E707E-DED8-3CF8-FA14-5D26C2E9E4D2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8.908" v="62" actId="1076"/>
          <ac:spMkLst>
            <pc:docMk/>
            <pc:sldMk cId="2937406652" sldId="340"/>
            <ac:spMk id="71" creationId="{94838AC2-BC1C-CF8A-4E3F-D5C025012BA3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8.970" v="63" actId="1076"/>
          <ac:spMkLst>
            <pc:docMk/>
            <pc:sldMk cId="2937406652" sldId="340"/>
            <ac:spMk id="73" creationId="{84AF77E1-AE33-D35B-0EF6-CDECAFA7961F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9.017" v="64" actId="1076"/>
          <ac:spMkLst>
            <pc:docMk/>
            <pc:sldMk cId="2937406652" sldId="340"/>
            <ac:spMk id="75" creationId="{4C6E5219-1F5B-C7B6-0A85-0C07656C0CD3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9.064" v="65" actId="1076"/>
          <ac:spMkLst>
            <pc:docMk/>
            <pc:sldMk cId="2937406652" sldId="340"/>
            <ac:spMk id="77" creationId="{5B656700-22BB-BE71-37D3-993F3F4CD0F5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9.111" v="66" actId="1076"/>
          <ac:spMkLst>
            <pc:docMk/>
            <pc:sldMk cId="2937406652" sldId="340"/>
            <ac:spMk id="79" creationId="{C04F64A4-D3E6-12F0-8641-EC1F2670FE95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9.158" v="67" actId="1076"/>
          <ac:spMkLst>
            <pc:docMk/>
            <pc:sldMk cId="2937406652" sldId="340"/>
            <ac:spMk id="81" creationId="{D658F6EA-3559-5551-F335-DF9D162EBA39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9.189" v="68" actId="1076"/>
          <ac:spMkLst>
            <pc:docMk/>
            <pc:sldMk cId="2937406652" sldId="340"/>
            <ac:spMk id="83" creationId="{9A442D40-F8D3-F01C-B2C5-2E91CBDC8617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9.236" v="69" actId="1076"/>
          <ac:spMkLst>
            <pc:docMk/>
            <pc:sldMk cId="2937406652" sldId="340"/>
            <ac:spMk id="85" creationId="{A1E547C4-58ED-B29A-9189-1802FE9C0680}"/>
          </ac:spMkLst>
        </pc:spChg>
        <pc:spChg chg="add mod">
          <ac:chgData name="Jana, Sunayana" userId="S::sxj230076@utdallas.edu::968fddc4-9989-4c69-9a30-5bef54698ff6" providerId="AD" clId="Web-{65B1964B-4A02-6A9D-FE94-960E1FDC1F98}" dt="2025-05-04T02:00:49.283" v="70" actId="1076"/>
          <ac:spMkLst>
            <pc:docMk/>
            <pc:sldMk cId="2937406652" sldId="340"/>
            <ac:spMk id="87" creationId="{4396F5C9-3A27-0C24-6E55-599EC503A694}"/>
          </ac:spMkLst>
        </pc:spChg>
        <pc:grpChg chg="add mod">
          <ac:chgData name="Jana, Sunayana" userId="S::sxj230076@utdallas.edu::968fddc4-9989-4c69-9a30-5bef54698ff6" providerId="AD" clId="Web-{65B1964B-4A02-6A9D-FE94-960E1FDC1F98}" dt="2025-05-04T02:00:48.626" v="55" actId="1076"/>
          <ac:grpSpMkLst>
            <pc:docMk/>
            <pc:sldMk cId="2937406652" sldId="340"/>
            <ac:grpSpMk id="57" creationId="{0EF3E214-E296-A464-ADE3-1DB7E3B5368B}"/>
          </ac:grpSpMkLst>
        </pc:grpChg>
      </pc:sldChg>
    </pc:docChg>
  </pc:docChgLst>
  <pc:docChgLst>
    <pc:chgData name="Rajappan, Soniya" userId="bcee412d-9033-4845-894f-375a113cd323" providerId="ADAL" clId="{8C634021-81C2-4831-A267-5057AF3FDE21}"/>
    <pc:docChg chg="undo custSel addSld modSld sldOrd">
      <pc:chgData name="Rajappan, Soniya" userId="bcee412d-9033-4845-894f-375a113cd323" providerId="ADAL" clId="{8C634021-81C2-4831-A267-5057AF3FDE21}" dt="2025-05-03T19:46:37.304" v="1410" actId="20577"/>
      <pc:docMkLst>
        <pc:docMk/>
      </pc:docMkLst>
      <pc:sldChg chg="modSp mod">
        <pc:chgData name="Rajappan, Soniya" userId="bcee412d-9033-4845-894f-375a113cd323" providerId="ADAL" clId="{8C634021-81C2-4831-A267-5057AF3FDE21}" dt="2025-05-03T00:42:10.003" v="166" actId="14100"/>
        <pc:sldMkLst>
          <pc:docMk/>
          <pc:sldMk cId="1418062976" sldId="302"/>
        </pc:sldMkLst>
      </pc:sldChg>
      <pc:sldChg chg="modSp mod">
        <pc:chgData name="Rajappan, Soniya" userId="bcee412d-9033-4845-894f-375a113cd323" providerId="ADAL" clId="{8C634021-81C2-4831-A267-5057AF3FDE21}" dt="2025-05-03T19:46:37.304" v="1410" actId="20577"/>
        <pc:sldMkLst>
          <pc:docMk/>
          <pc:sldMk cId="1098438548" sldId="303"/>
        </pc:sldMkLst>
        <pc:graphicFrameChg chg="mod modGraphic">
          <ac:chgData name="Rajappan, Soniya" userId="bcee412d-9033-4845-894f-375a113cd323" providerId="ADAL" clId="{8C634021-81C2-4831-A267-5057AF3FDE21}" dt="2025-05-03T19:46:37.304" v="1410" actId="20577"/>
          <ac:graphicFrameMkLst>
            <pc:docMk/>
            <pc:sldMk cId="1098438548" sldId="303"/>
            <ac:graphicFrameMk id="3" creationId="{12867773-88AB-2513-45D3-58A02B764ABA}"/>
          </ac:graphicFrameMkLst>
        </pc:graphicFrameChg>
      </pc:sldChg>
      <pc:sldChg chg="modSp mod">
        <pc:chgData name="Rajappan, Soniya" userId="bcee412d-9033-4845-894f-375a113cd323" providerId="ADAL" clId="{8C634021-81C2-4831-A267-5057AF3FDE21}" dt="2025-05-03T17:36:32.997" v="895" actId="33524"/>
        <pc:sldMkLst>
          <pc:docMk/>
          <pc:sldMk cId="1679280734" sldId="318"/>
        </pc:sldMkLst>
      </pc:sldChg>
      <pc:sldChg chg="addSp delSp modSp mod">
        <pc:chgData name="Rajappan, Soniya" userId="bcee412d-9033-4845-894f-375a113cd323" providerId="ADAL" clId="{8C634021-81C2-4831-A267-5057AF3FDE21}" dt="2025-05-03T18:59:36.144" v="1273" actId="20577"/>
        <pc:sldMkLst>
          <pc:docMk/>
          <pc:sldMk cId="2664201762" sldId="319"/>
        </pc:sldMkLst>
      </pc:sldChg>
      <pc:sldChg chg="addSp delSp modSp mod">
        <pc:chgData name="Rajappan, Soniya" userId="bcee412d-9033-4845-894f-375a113cd323" providerId="ADAL" clId="{8C634021-81C2-4831-A267-5057AF3FDE21}" dt="2025-05-03T18:17:19.531" v="1082" actId="14100"/>
        <pc:sldMkLst>
          <pc:docMk/>
          <pc:sldMk cId="2867964292" sldId="320"/>
        </pc:sldMkLst>
        <pc:spChg chg="mod">
          <ac:chgData name="Rajappan, Soniya" userId="bcee412d-9033-4845-894f-375a113cd323" providerId="ADAL" clId="{8C634021-81C2-4831-A267-5057AF3FDE21}" dt="2025-05-03T17:38:01.780" v="896" actId="6549"/>
          <ac:spMkLst>
            <pc:docMk/>
            <pc:sldMk cId="2867964292" sldId="320"/>
            <ac:spMk id="2" creationId="{DED0DB08-EDAB-BA3C-B802-F8A6E8328C4E}"/>
          </ac:spMkLst>
        </pc:spChg>
      </pc:sldChg>
      <pc:sldChg chg="addSp delSp modSp mod">
        <pc:chgData name="Rajappan, Soniya" userId="bcee412d-9033-4845-894f-375a113cd323" providerId="ADAL" clId="{8C634021-81C2-4831-A267-5057AF3FDE21}" dt="2025-05-03T19:21:44.751" v="1387" actId="6549"/>
        <pc:sldMkLst>
          <pc:docMk/>
          <pc:sldMk cId="2081353469" sldId="325"/>
        </pc:sldMkLst>
      </pc:sldChg>
      <pc:sldChg chg="addSp delSp modSp mod">
        <pc:chgData name="Rajappan, Soniya" userId="bcee412d-9033-4845-894f-375a113cd323" providerId="ADAL" clId="{8C634021-81C2-4831-A267-5057AF3FDE21}" dt="2025-05-03T19:18:39.459" v="1369" actId="33524"/>
        <pc:sldMkLst>
          <pc:docMk/>
          <pc:sldMk cId="2234300165" sldId="327"/>
        </pc:sldMkLst>
        <pc:spChg chg="mod">
          <ac:chgData name="Rajappan, Soniya" userId="bcee412d-9033-4845-894f-375a113cd323" providerId="ADAL" clId="{8C634021-81C2-4831-A267-5057AF3FDE21}" dt="2025-05-03T05:23:28.615" v="361" actId="108"/>
          <ac:spMkLst>
            <pc:docMk/>
            <pc:sldMk cId="2234300165" sldId="327"/>
            <ac:spMk id="34" creationId="{86D926C7-D52A-060D-EFB6-1A7324E105C2}"/>
          </ac:spMkLst>
        </pc:spChg>
        <pc:spChg chg="mod">
          <ac:chgData name="Rajappan, Soniya" userId="bcee412d-9033-4845-894f-375a113cd323" providerId="ADAL" clId="{8C634021-81C2-4831-A267-5057AF3FDE21}" dt="2025-05-03T05:23:32.874" v="362" actId="108"/>
          <ac:spMkLst>
            <pc:docMk/>
            <pc:sldMk cId="2234300165" sldId="327"/>
            <ac:spMk id="39" creationId="{C43C21BC-6163-1F33-B001-B016C8D4B151}"/>
          </ac:spMkLst>
        </pc:spChg>
        <pc:spChg chg="mod">
          <ac:chgData name="Rajappan, Soniya" userId="bcee412d-9033-4845-894f-375a113cd323" providerId="ADAL" clId="{8C634021-81C2-4831-A267-5057AF3FDE21}" dt="2025-05-03T05:23:14.192" v="360" actId="108"/>
          <ac:spMkLst>
            <pc:docMk/>
            <pc:sldMk cId="2234300165" sldId="327"/>
            <ac:spMk id="52" creationId="{83E454C9-0F5F-CF9B-3E14-3F0CEBFA47E5}"/>
          </ac:spMkLst>
        </pc:spChg>
      </pc:sldChg>
      <pc:sldChg chg="addSp delSp modSp mod">
        <pc:chgData name="Rajappan, Soniya" userId="bcee412d-9033-4845-894f-375a113cd323" providerId="ADAL" clId="{8C634021-81C2-4831-A267-5057AF3FDE21}" dt="2025-05-02T22:47:52.269" v="117" actId="242"/>
        <pc:sldMkLst>
          <pc:docMk/>
          <pc:sldMk cId="1729067428" sldId="329"/>
        </pc:sldMkLst>
      </pc:sldChg>
      <pc:sldChg chg="addSp modSp mod ord">
        <pc:chgData name="Rajappan, Soniya" userId="bcee412d-9033-4845-894f-375a113cd323" providerId="ADAL" clId="{8C634021-81C2-4831-A267-5057AF3FDE21}" dt="2025-05-03T19:14:56.642" v="1277" actId="1076"/>
        <pc:sldMkLst>
          <pc:docMk/>
          <pc:sldMk cId="43574195" sldId="339"/>
        </pc:sldMkLst>
        <pc:spChg chg="mod">
          <ac:chgData name="Rajappan, Soniya" userId="bcee412d-9033-4845-894f-375a113cd323" providerId="ADAL" clId="{8C634021-81C2-4831-A267-5057AF3FDE21}" dt="2025-05-03T17:38:19.535" v="897"/>
          <ac:spMkLst>
            <pc:docMk/>
            <pc:sldMk cId="43574195" sldId="339"/>
            <ac:spMk id="3" creationId="{30776D92-3603-7EC4-5F13-BA8EB92FBEAC}"/>
          </ac:spMkLst>
        </pc:spChg>
        <pc:spChg chg="mod">
          <ac:chgData name="Rajappan, Soniya" userId="bcee412d-9033-4845-894f-375a113cd323" providerId="ADAL" clId="{8C634021-81C2-4831-A267-5057AF3FDE21}" dt="2025-05-03T17:38:19.535" v="897"/>
          <ac:spMkLst>
            <pc:docMk/>
            <pc:sldMk cId="43574195" sldId="339"/>
            <ac:spMk id="4" creationId="{A6559A60-69F5-7EF1-3A6D-DBD4E634FAAB}"/>
          </ac:spMkLst>
        </pc:spChg>
        <pc:spChg chg="add 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5" creationId="{4FD7BEE6-6C4B-D3D8-6441-E9ED9578D466}"/>
          </ac:spMkLst>
        </pc:spChg>
        <pc:spChg chg="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14" creationId="{C120F836-53A2-6C5D-CA85-00ABA856EBE9}"/>
          </ac:spMkLst>
        </pc:spChg>
        <pc:spChg chg="add 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24" creationId="{9F5BC7AA-F5EC-B923-EBF4-9393D61F5F53}"/>
          </ac:spMkLst>
        </pc:spChg>
        <pc:spChg chg="add 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30" creationId="{4649E76B-A2A4-8D8F-FA02-A39F157C72C2}"/>
          </ac:spMkLst>
        </pc:spChg>
        <pc:spChg chg="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34" creationId="{B0A58689-0E13-5216-50D2-7C5DE4968DE8}"/>
          </ac:spMkLst>
        </pc:spChg>
        <pc:spChg chg="add 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36" creationId="{4B4894EA-4B74-CF3F-E500-DAE48C598FB0}"/>
          </ac:spMkLst>
        </pc:spChg>
        <pc:spChg chg="add 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38" creationId="{5FABFA4C-AE93-FD09-85B8-E901086F41EA}"/>
          </ac:spMkLst>
        </pc:spChg>
        <pc:spChg chg="add 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40" creationId="{9AFB7A27-4562-A7B8-35E8-6581B3DF9415}"/>
          </ac:spMkLst>
        </pc:spChg>
        <pc:spChg chg="add 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42" creationId="{456E27E8-052C-EBF5-C84B-930234D6E6AA}"/>
          </ac:spMkLst>
        </pc:spChg>
        <pc:spChg chg="add mod">
          <ac:chgData name="Rajappan, Soniya" userId="bcee412d-9033-4845-894f-375a113cd323" providerId="ADAL" clId="{8C634021-81C2-4831-A267-5057AF3FDE21}" dt="2025-05-03T17:38:24.368" v="898" actId="1076"/>
          <ac:spMkLst>
            <pc:docMk/>
            <pc:sldMk cId="43574195" sldId="339"/>
            <ac:spMk id="46" creationId="{DD7F8330-A30F-E33F-ACF2-AF7D91182198}"/>
          </ac:spMkLst>
        </pc:spChg>
        <pc:spChg chg="mod">
          <ac:chgData name="Rajappan, Soniya" userId="bcee412d-9033-4845-894f-375a113cd323" providerId="ADAL" clId="{8C634021-81C2-4831-A267-5057AF3FDE21}" dt="2025-05-03T17:38:28.230" v="900" actId="14100"/>
          <ac:spMkLst>
            <pc:docMk/>
            <pc:sldMk cId="43574195" sldId="339"/>
            <ac:spMk id="109" creationId="{4A1E8F96-53D0-A804-EE92-1167CC297545}"/>
          </ac:spMkLst>
        </pc:spChg>
      </pc:sldChg>
      <pc:sldChg chg="addSp delSp modSp new mod">
        <pc:chgData name="Rajappan, Soniya" userId="bcee412d-9033-4845-894f-375a113cd323" providerId="ADAL" clId="{8C634021-81C2-4831-A267-5057AF3FDE21}" dt="2025-05-03T19:12:05.788" v="1276" actId="1076"/>
        <pc:sldMkLst>
          <pc:docMk/>
          <pc:sldMk cId="2937406652" sldId="340"/>
        </pc:sldMkLst>
        <pc:spChg chg="mod">
          <ac:chgData name="Rajappan, Soniya" userId="bcee412d-9033-4845-894f-375a113cd323" providerId="ADAL" clId="{8C634021-81C2-4831-A267-5057AF3FDE21}" dt="2025-05-03T18:17:51.850" v="1083"/>
          <ac:spMkLst>
            <pc:docMk/>
            <pc:sldMk cId="2937406652" sldId="340"/>
            <ac:spMk id="4" creationId="{983A2DB9-9E61-2121-E093-8E06FAE220D7}"/>
          </ac:spMkLst>
        </pc:spChg>
        <pc:spChg chg="mod">
          <ac:chgData name="Rajappan, Soniya" userId="bcee412d-9033-4845-894f-375a113cd323" providerId="ADAL" clId="{8C634021-81C2-4831-A267-5057AF3FDE21}" dt="2025-05-03T18:47:08.443" v="1197" actId="14100"/>
          <ac:spMkLst>
            <pc:docMk/>
            <pc:sldMk cId="2937406652" sldId="340"/>
            <ac:spMk id="6" creationId="{701230E9-012F-5069-CFF4-E04D09FDE578}"/>
          </ac:spMkLst>
        </pc:spChg>
        <pc:spChg chg="add 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7" creationId="{0F298C41-92F3-0EE8-C96B-A4834FE91B9A}"/>
          </ac:spMkLst>
        </pc:spChg>
        <pc:spChg chg="mod">
          <ac:chgData name="Rajappan, Soniya" userId="bcee412d-9033-4845-894f-375a113cd323" providerId="ADAL" clId="{8C634021-81C2-4831-A267-5057AF3FDE21}" dt="2025-05-03T18:47:08.443" v="1197" actId="14100"/>
          <ac:spMkLst>
            <pc:docMk/>
            <pc:sldMk cId="2937406652" sldId="340"/>
            <ac:spMk id="8" creationId="{695D3783-03E6-4AA6-3517-512405DB9E8F}"/>
          </ac:spMkLst>
        </pc:spChg>
        <pc:spChg chg="add 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9" creationId="{63E4AEE8-50F8-2E35-8457-102C48968719}"/>
          </ac:spMkLst>
        </pc:spChg>
        <pc:spChg chg="mod">
          <ac:chgData name="Rajappan, Soniya" userId="bcee412d-9033-4845-894f-375a113cd323" providerId="ADAL" clId="{8C634021-81C2-4831-A267-5057AF3FDE21}" dt="2025-05-03T18:19:15.648" v="1099" actId="207"/>
          <ac:spMkLst>
            <pc:docMk/>
            <pc:sldMk cId="2937406652" sldId="340"/>
            <ac:spMk id="10" creationId="{8EAF920E-126F-B07A-E051-AC93AD4912FB}"/>
          </ac:spMkLst>
        </pc:spChg>
        <pc:spChg chg="add 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11" creationId="{489B2C75-987B-B167-D379-A6E3003FB81A}"/>
          </ac:spMkLst>
        </pc:spChg>
        <pc:spChg chg="add 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12" creationId="{B42DFB28-0EDD-3FD8-59F0-B60123FEAC05}"/>
          </ac:spMkLst>
        </pc:spChg>
        <pc:spChg chg="add 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13" creationId="{0B37CBF9-07E8-677E-4EA9-4CECC7A03F70}"/>
          </ac:spMkLst>
        </pc:spChg>
        <pc:spChg chg="add 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14" creationId="{1295398F-4296-CF4B-CE3D-7FFCAE1AEFD4}"/>
          </ac:spMkLst>
        </pc:spChg>
        <pc:spChg chg="add 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15" creationId="{8CFEF860-158A-0E0F-D39E-BE727AF31B79}"/>
          </ac:spMkLst>
        </pc:spChg>
        <pc:spChg chg="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16" creationId="{701A6968-0970-1C9C-FB52-520961DF8F48}"/>
          </ac:spMkLst>
        </pc:spChg>
        <pc:spChg chg="add 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17" creationId="{84F392AA-04A8-1945-D90F-13556C641535}"/>
          </ac:spMkLst>
        </pc:spChg>
        <pc:spChg chg="add mod">
          <ac:chgData name="Rajappan, Soniya" userId="bcee412d-9033-4845-894f-375a113cd323" providerId="ADAL" clId="{8C634021-81C2-4831-A267-5057AF3FDE21}" dt="2025-05-03T18:47:13.234" v="1198" actId="1076"/>
          <ac:spMkLst>
            <pc:docMk/>
            <pc:sldMk cId="2937406652" sldId="340"/>
            <ac:spMk id="18" creationId="{234A0149-0151-B2E4-226A-295CBFCA8971}"/>
          </ac:spMkLst>
        </pc:spChg>
        <pc:spChg chg="mod">
          <ac:chgData name="Rajappan, Soniya" userId="bcee412d-9033-4845-894f-375a113cd323" providerId="ADAL" clId="{8C634021-81C2-4831-A267-5057AF3FDE21}" dt="2025-05-03T18:47:00.447" v="1195"/>
          <ac:spMkLst>
            <pc:docMk/>
            <pc:sldMk cId="2937406652" sldId="340"/>
            <ac:spMk id="22" creationId="{D3AA331F-E72B-663A-575B-B83CDCF0C090}"/>
          </ac:spMkLst>
        </pc:spChg>
        <pc:spChg chg="add 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24" creationId="{EF17A77C-23BE-C03F-7F4B-71C0B47CC5B1}"/>
          </ac:spMkLst>
        </pc:spChg>
        <pc:spChg chg="add 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26" creationId="{B995C8AA-1208-D6B0-4695-A6478D517B61}"/>
          </ac:spMkLst>
        </pc:spChg>
        <pc:spChg chg="add 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27" creationId="{71193E20-BFC3-8F9F-B9BB-3E266EA44CD2}"/>
          </ac:spMkLst>
        </pc:spChg>
        <pc:spChg chg="add 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28" creationId="{9F43E6E4-A8AF-E773-2869-C21B23705236}"/>
          </ac:spMkLst>
        </pc:spChg>
        <pc:spChg chg="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29" creationId="{ABD35A99-40C6-FDF9-F65D-6F1D6621E082}"/>
          </ac:spMkLst>
        </pc:spChg>
        <pc:spChg chg="add 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32" creationId="{EA991D91-C22B-D7AF-08BD-7693E16B3955}"/>
          </ac:spMkLst>
        </pc:spChg>
        <pc:spChg chg="add 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34" creationId="{3BB5E3B3-C8A9-AE29-335A-C6C68050A2FC}"/>
          </ac:spMkLst>
        </pc:spChg>
        <pc:spChg chg="add 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35" creationId="{35DEA859-C6D0-5549-FF29-A36FE30D3499}"/>
          </ac:spMkLst>
        </pc:spChg>
        <pc:spChg chg="add 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36" creationId="{590F80F7-1C6D-22D8-2C05-19D52A2856B7}"/>
          </ac:spMkLst>
        </pc:spChg>
        <pc:spChg chg="add mod">
          <ac:chgData name="Rajappan, Soniya" userId="bcee412d-9033-4845-894f-375a113cd323" providerId="ADAL" clId="{8C634021-81C2-4831-A267-5057AF3FDE21}" dt="2025-05-03T18:47:04.018" v="1196" actId="1076"/>
          <ac:spMkLst>
            <pc:docMk/>
            <pc:sldMk cId="2937406652" sldId="340"/>
            <ac:spMk id="38" creationId="{2CB72698-B201-CA65-A6E1-3CBD1715669D}"/>
          </ac:spMkLst>
        </pc:spChg>
        <pc:spChg chg="mod">
          <ac:chgData name="Rajappan, Soniya" userId="bcee412d-9033-4845-894f-375a113cd323" providerId="ADAL" clId="{8C634021-81C2-4831-A267-5057AF3FDE21}" dt="2025-05-03T19:12:03.057" v="1275"/>
          <ac:spMkLst>
            <pc:docMk/>
            <pc:sldMk cId="2937406652" sldId="340"/>
            <ac:spMk id="41" creationId="{884AA8B8-D410-4A37-8CFC-D4D4A36FF90B}"/>
          </ac:spMkLst>
        </pc:spChg>
        <pc:spChg chg="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42" creationId="{28CEC1BA-5EFD-7EC2-B73A-DAC467AC2D6C}"/>
          </ac:spMkLst>
        </pc:spChg>
        <pc:spChg chg="add mod">
          <ac:chgData name="Rajappan, Soniya" userId="bcee412d-9033-4845-894f-375a113cd323" providerId="ADAL" clId="{8C634021-81C2-4831-A267-5057AF3FDE21}" dt="2025-05-03T19:12:03.057" v="1275"/>
          <ac:spMkLst>
            <pc:docMk/>
            <pc:sldMk cId="2937406652" sldId="340"/>
            <ac:spMk id="43" creationId="{7D1B9C89-7AFE-37FA-863A-EE3424592C70}"/>
          </ac:spMkLst>
        </pc:spChg>
        <pc:spChg chg="add 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44" creationId="{339B73AC-19BE-3238-CD23-018367146542}"/>
          </ac:spMkLst>
        </pc:spChg>
        <pc:spChg chg="add 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46" creationId="{92CB2A38-7ED4-44AB-07DF-5B7D0EE647F9}"/>
          </ac:spMkLst>
        </pc:spChg>
        <pc:spChg chg="add 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47" creationId="{E620C9FB-0B5C-6401-D3DF-40C82D508147}"/>
          </ac:spMkLst>
        </pc:spChg>
        <pc:spChg chg="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48" creationId="{23D7770E-15B1-5F23-306F-AB90A85A218D}"/>
          </ac:spMkLst>
        </pc:spChg>
        <pc:spChg chg="add 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49" creationId="{15C7AC35-8EE3-A177-D058-5F94AAD9F8BE}"/>
          </ac:spMkLst>
        </pc:spChg>
        <pc:spChg chg="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50" creationId="{B67DBC73-7355-087C-D5D0-27D30204511F}"/>
          </ac:spMkLst>
        </pc:spChg>
        <pc:spChg chg="add mod">
          <ac:chgData name="Rajappan, Soniya" userId="bcee412d-9033-4845-894f-375a113cd323" providerId="ADAL" clId="{8C634021-81C2-4831-A267-5057AF3FDE21}" dt="2025-05-03T19:12:03.057" v="1275"/>
          <ac:spMkLst>
            <pc:docMk/>
            <pc:sldMk cId="2937406652" sldId="340"/>
            <ac:spMk id="51" creationId="{5A1BF97C-7143-CFCB-2AF8-3BA48B9807B3}"/>
          </ac:spMkLst>
        </pc:spChg>
        <pc:spChg chg="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53" creationId="{BEB84994-D9F3-F6C2-7373-59C30A70A64F}"/>
          </ac:spMkLst>
        </pc:spChg>
        <pc:spChg chg="add mod">
          <ac:chgData name="Rajappan, Soniya" userId="bcee412d-9033-4845-894f-375a113cd323" providerId="ADAL" clId="{8C634021-81C2-4831-A267-5057AF3FDE21}" dt="2025-05-03T19:12:03.057" v="1275"/>
          <ac:spMkLst>
            <pc:docMk/>
            <pc:sldMk cId="2937406652" sldId="340"/>
            <ac:spMk id="54" creationId="{F83B385E-372F-C1B0-9EB5-B2A9ED9DA1C7}"/>
          </ac:spMkLst>
        </pc:spChg>
        <pc:spChg chg="add 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55" creationId="{6FF21ABA-E6E6-04C9-8DB1-93CBC371EE25}"/>
          </ac:spMkLst>
        </pc:spChg>
        <pc:spChg chg="add mod">
          <ac:chgData name="Rajappan, Soniya" userId="bcee412d-9033-4845-894f-375a113cd323" providerId="ADAL" clId="{8C634021-81C2-4831-A267-5057AF3FDE21}" dt="2025-05-03T19:12:05.788" v="1276" actId="1076"/>
          <ac:spMkLst>
            <pc:docMk/>
            <pc:sldMk cId="2937406652" sldId="340"/>
            <ac:spMk id="56" creationId="{ACC9B943-89F2-4D17-8447-13C674308FD7}"/>
          </ac:spMkLst>
        </pc:spChg>
      </pc:sldChg>
    </pc:docChg>
  </pc:docChgLst>
  <pc:docChgLst>
    <pc:chgData name="Parida, Priyadarshan" userId="e6233861-e335-4431-9103-58729923eb1d" providerId="ADAL" clId="{0F6D96F9-5D01-B047-B9B3-61E35D63822E}"/>
    <pc:docChg chg="undo redo custSel addSld delSld modSld sldOrd delMainMaster modMainMaster">
      <pc:chgData name="Parida, Priyadarshan" userId="e6233861-e335-4431-9103-58729923eb1d" providerId="ADAL" clId="{0F6D96F9-5D01-B047-B9B3-61E35D63822E}" dt="2025-05-08T00:42:00.934" v="12754" actId="20577"/>
      <pc:docMkLst>
        <pc:docMk/>
      </pc:docMkLst>
      <pc:sldChg chg="modSp mod modClrScheme chgLayout">
        <pc:chgData name="Parida, Priyadarshan" userId="e6233861-e335-4431-9103-58729923eb1d" providerId="ADAL" clId="{0F6D96F9-5D01-B047-B9B3-61E35D63822E}" dt="2025-05-03T06:08:14.844" v="5915" actId="113"/>
        <pc:sldMkLst>
          <pc:docMk/>
          <pc:sldMk cId="1890662658" sldId="294"/>
        </pc:sldMkLst>
        <pc:spChg chg="mod ord">
          <ac:chgData name="Parida, Priyadarshan" userId="e6233861-e335-4431-9103-58729923eb1d" providerId="ADAL" clId="{0F6D96F9-5D01-B047-B9B3-61E35D63822E}" dt="2025-05-03T06:08:14.844" v="5915" actId="113"/>
          <ac:spMkLst>
            <pc:docMk/>
            <pc:sldMk cId="1890662658" sldId="294"/>
            <ac:spMk id="2" creationId="{C93574FC-9701-33CE-716C-94A71DA6706E}"/>
          </ac:spMkLst>
        </pc:spChg>
      </pc:sldChg>
      <pc:sldChg chg="addSp delSp modSp mod ord chgLayout">
        <pc:chgData name="Parida, Priyadarshan" userId="e6233861-e335-4431-9103-58729923eb1d" providerId="ADAL" clId="{0F6D96F9-5D01-B047-B9B3-61E35D63822E}" dt="2025-05-03T03:39:25.772" v="4601" actId="1076"/>
        <pc:sldMkLst>
          <pc:docMk/>
          <pc:sldMk cId="3991488258" sldId="300"/>
        </pc:sldMkLst>
        <pc:spChg chg="mod ord">
          <ac:chgData name="Parida, Priyadarshan" userId="e6233861-e335-4431-9103-58729923eb1d" providerId="ADAL" clId="{0F6D96F9-5D01-B047-B9B3-61E35D63822E}" dt="2025-05-02T07:18:25.400" v="172" actId="27636"/>
          <ac:spMkLst>
            <pc:docMk/>
            <pc:sldMk cId="3991488258" sldId="300"/>
            <ac:spMk id="57" creationId="{AACBEDC5-F8FB-35C5-8A1D-8343C338F35C}"/>
          </ac:spMkLst>
        </pc:spChg>
        <pc:spChg chg="mod">
          <ac:chgData name="Parida, Priyadarshan" userId="e6233861-e335-4431-9103-58729923eb1d" providerId="ADAL" clId="{0F6D96F9-5D01-B047-B9B3-61E35D63822E}" dt="2025-05-02T16:15:12.601" v="958" actId="1076"/>
          <ac:spMkLst>
            <pc:docMk/>
            <pc:sldMk cId="3991488258" sldId="300"/>
            <ac:spMk id="133" creationId="{D8A206DF-E556-E2CA-71B2-86CE289F69BA}"/>
          </ac:spMkLst>
        </pc:spChg>
        <pc:grpChg chg="add">
          <ac:chgData name="Parida, Priyadarshan" userId="e6233861-e335-4431-9103-58729923eb1d" providerId="ADAL" clId="{0F6D96F9-5D01-B047-B9B3-61E35D63822E}" dt="2025-05-02T15:59:54.508" v="900" actId="164"/>
          <ac:grpSpMkLst>
            <pc:docMk/>
            <pc:sldMk cId="3991488258" sldId="300"/>
            <ac:grpSpMk id="4" creationId="{ABFA970B-0490-3DD1-DBB7-3FF502D2DF49}"/>
          </ac:grpSpMkLst>
        </pc:grpChg>
        <pc:picChg chg="add mod">
          <ac:chgData name="Parida, Priyadarshan" userId="e6233861-e335-4431-9103-58729923eb1d" providerId="ADAL" clId="{0F6D96F9-5D01-B047-B9B3-61E35D63822E}" dt="2025-05-03T03:39:25.772" v="4601" actId="1076"/>
          <ac:picMkLst>
            <pc:docMk/>
            <pc:sldMk cId="3991488258" sldId="300"/>
            <ac:picMk id="2" creationId="{4504A703-E30C-D0BC-C938-ECEE6A61DB0D}"/>
          </ac:picMkLst>
        </pc:picChg>
        <pc:picChg chg="mod">
          <ac:chgData name="Parida, Priyadarshan" userId="e6233861-e335-4431-9103-58729923eb1d" providerId="ADAL" clId="{0F6D96F9-5D01-B047-B9B3-61E35D63822E}" dt="2025-05-02T16:09:13.898" v="953" actId="1035"/>
          <ac:picMkLst>
            <pc:docMk/>
            <pc:sldMk cId="3991488258" sldId="300"/>
            <ac:picMk id="169" creationId="{8BE72D42-2B93-2ABB-50F2-32AEBBBEEBBB}"/>
          </ac:picMkLst>
        </pc:picChg>
        <pc:picChg chg="mod">
          <ac:chgData name="Parida, Priyadarshan" userId="e6233861-e335-4431-9103-58729923eb1d" providerId="ADAL" clId="{0F6D96F9-5D01-B047-B9B3-61E35D63822E}" dt="2025-05-02T16:09:13.898" v="953" actId="1035"/>
          <ac:picMkLst>
            <pc:docMk/>
            <pc:sldMk cId="3991488258" sldId="300"/>
            <ac:picMk id="172" creationId="{5B21E6E9-F682-31AE-95CC-572EE4557933}"/>
          </ac:picMkLst>
        </pc:picChg>
        <pc:picChg chg="mod">
          <ac:chgData name="Parida, Priyadarshan" userId="e6233861-e335-4431-9103-58729923eb1d" providerId="ADAL" clId="{0F6D96F9-5D01-B047-B9B3-61E35D63822E}" dt="2025-05-02T16:09:13.898" v="953" actId="1035"/>
          <ac:picMkLst>
            <pc:docMk/>
            <pc:sldMk cId="3991488258" sldId="300"/>
            <ac:picMk id="173" creationId="{C20D8788-957E-EAE4-855C-203A30F77D34}"/>
          </ac:picMkLst>
        </pc:picChg>
        <pc:picChg chg="mod">
          <ac:chgData name="Parida, Priyadarshan" userId="e6233861-e335-4431-9103-58729923eb1d" providerId="ADAL" clId="{0F6D96F9-5D01-B047-B9B3-61E35D63822E}" dt="2025-05-02T16:09:13.898" v="953" actId="1035"/>
          <ac:picMkLst>
            <pc:docMk/>
            <pc:sldMk cId="3991488258" sldId="300"/>
            <ac:picMk id="177" creationId="{F5FD56EA-5FAD-1E4B-7CB9-E918D3C3AE59}"/>
          </ac:picMkLst>
        </pc:picChg>
        <pc:picChg chg="mod">
          <ac:chgData name="Parida, Priyadarshan" userId="e6233861-e335-4431-9103-58729923eb1d" providerId="ADAL" clId="{0F6D96F9-5D01-B047-B9B3-61E35D63822E}" dt="2025-05-02T16:09:13.898" v="953" actId="1035"/>
          <ac:picMkLst>
            <pc:docMk/>
            <pc:sldMk cId="3991488258" sldId="300"/>
            <ac:picMk id="180" creationId="{E7C2FA0D-8085-7DA1-89E2-8BBD995B91AA}"/>
          </ac:picMkLst>
        </pc:picChg>
      </pc:sldChg>
      <pc:sldChg chg="addSp modSp del mod">
        <pc:chgData name="Parida, Priyadarshan" userId="e6233861-e335-4431-9103-58729923eb1d" providerId="ADAL" clId="{0F6D96F9-5D01-B047-B9B3-61E35D63822E}" dt="2025-05-03T03:56:56.389" v="4718" actId="2696"/>
        <pc:sldMkLst>
          <pc:docMk/>
          <pc:sldMk cId="1418062976" sldId="302"/>
        </pc:sldMkLst>
      </pc:sldChg>
      <pc:sldChg chg="modSp mod ord">
        <pc:chgData name="Parida, Priyadarshan" userId="e6233861-e335-4431-9103-58729923eb1d" providerId="ADAL" clId="{0F6D96F9-5D01-B047-B9B3-61E35D63822E}" dt="2025-05-07T18:40:44.756" v="12652" actId="20577"/>
        <pc:sldMkLst>
          <pc:docMk/>
          <pc:sldMk cId="1098438548" sldId="303"/>
        </pc:sldMkLst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17" creationId="{685C1292-1815-C8B1-90C2-687C63E718F9}"/>
          </ac:spMkLst>
        </pc:spChg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18" creationId="{A76056C8-029C-2003-186E-95FD32B38149}"/>
          </ac:spMkLst>
        </pc:spChg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19" creationId="{BFDEB10D-7340-D16C-7E81-D54CF1B4ACA5}"/>
          </ac:spMkLst>
        </pc:spChg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20" creationId="{2CAE483D-EBC3-CDB8-762F-04621B7A2D23}"/>
          </ac:spMkLst>
        </pc:spChg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21" creationId="{108B86DA-3A09-A83F-12C3-8A4817F9BFFF}"/>
          </ac:spMkLst>
        </pc:spChg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22" creationId="{C95642AD-8FC4-ABCB-B4CB-7D575ECBF987}"/>
          </ac:spMkLst>
        </pc:spChg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23" creationId="{1EAD7FEA-437A-28DF-F7EA-E8D6C7DAD743}"/>
          </ac:spMkLst>
        </pc:spChg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24" creationId="{C88C4BE2-59E5-8F78-332E-FBC808758B8F}"/>
          </ac:spMkLst>
        </pc:spChg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25" creationId="{45C2D46A-AAEE-A9D9-EFD7-B296EB7EBC13}"/>
          </ac:spMkLst>
        </pc:spChg>
        <pc:spChg chg="mod">
          <ac:chgData name="Parida, Priyadarshan" userId="e6233861-e335-4431-9103-58729923eb1d" providerId="ADAL" clId="{0F6D96F9-5D01-B047-B9B3-61E35D63822E}" dt="2025-05-07T18:23:52.395" v="12505" actId="1038"/>
          <ac:spMkLst>
            <pc:docMk/>
            <pc:sldMk cId="1098438548" sldId="303"/>
            <ac:spMk id="27" creationId="{E54D6CFD-035D-B075-C747-4566A5AA0801}"/>
          </ac:spMkLst>
        </pc:spChg>
        <pc:graphicFrameChg chg="mod modGraphic">
          <ac:chgData name="Parida, Priyadarshan" userId="e6233861-e335-4431-9103-58729923eb1d" providerId="ADAL" clId="{0F6D96F9-5D01-B047-B9B3-61E35D63822E}" dt="2025-05-07T18:40:44.756" v="12652" actId="20577"/>
          <ac:graphicFrameMkLst>
            <pc:docMk/>
            <pc:sldMk cId="1098438548" sldId="303"/>
            <ac:graphicFrameMk id="3" creationId="{12867773-88AB-2513-45D3-58A02B764ABA}"/>
          </ac:graphicFrameMkLst>
        </pc:graphicFrameChg>
        <pc:picChg chg="mod">
          <ac:chgData name="Parida, Priyadarshan" userId="e6233861-e335-4431-9103-58729923eb1d" providerId="ADAL" clId="{0F6D96F9-5D01-B047-B9B3-61E35D63822E}" dt="2025-05-02T07:06:57.470" v="88" actId="1038"/>
          <ac:picMkLst>
            <pc:docMk/>
            <pc:sldMk cId="1098438548" sldId="303"/>
            <ac:picMk id="32" creationId="{E4CEAD28-FCCF-47F1-E206-840E89568AA5}"/>
          </ac:picMkLst>
        </pc:picChg>
      </pc:sldChg>
      <pc:sldChg chg="addSp delSp modSp mod ord modClrScheme modAnim chgLayout">
        <pc:chgData name="Parida, Priyadarshan" userId="e6233861-e335-4431-9103-58729923eb1d" providerId="ADAL" clId="{0F6D96F9-5D01-B047-B9B3-61E35D63822E}" dt="2025-05-03T06:16:13.390" v="5923" actId="478"/>
        <pc:sldMkLst>
          <pc:docMk/>
          <pc:sldMk cId="315291221" sldId="304"/>
        </pc:sldMkLst>
        <pc:spChg chg="mod ord">
          <ac:chgData name="Parida, Priyadarshan" userId="e6233861-e335-4431-9103-58729923eb1d" providerId="ADAL" clId="{0F6D96F9-5D01-B047-B9B3-61E35D63822E}" dt="2025-05-03T05:13:45.423" v="5298" actId="700"/>
          <ac:spMkLst>
            <pc:docMk/>
            <pc:sldMk cId="315291221" sldId="304"/>
            <ac:spMk id="13" creationId="{0D3D803A-8DF7-71A0-519A-752F067A3049}"/>
          </ac:spMkLst>
        </pc:spChg>
        <pc:spChg chg="mod">
          <ac:chgData name="Parida, Priyadarshan" userId="e6233861-e335-4431-9103-58729923eb1d" providerId="ADAL" clId="{0F6D96F9-5D01-B047-B9B3-61E35D63822E}" dt="2025-05-03T06:10:56.327" v="5916" actId="20577"/>
          <ac:spMkLst>
            <pc:docMk/>
            <pc:sldMk cId="315291221" sldId="304"/>
            <ac:spMk id="14" creationId="{2E5B2B10-C9F4-36AC-A531-FC0C071389F0}"/>
          </ac:spMkLst>
        </pc:spChg>
        <pc:spChg chg="mod">
          <ac:chgData name="Parida, Priyadarshan" userId="e6233861-e335-4431-9103-58729923eb1d" providerId="ADAL" clId="{0F6D96F9-5D01-B047-B9B3-61E35D63822E}" dt="2025-05-03T05:02:17.373" v="5220" actId="207"/>
          <ac:spMkLst>
            <pc:docMk/>
            <pc:sldMk cId="315291221" sldId="304"/>
            <ac:spMk id="58" creationId="{EE2D466E-A20E-AB45-84B0-102EA801C48A}"/>
          </ac:spMkLst>
        </pc:spChg>
        <pc:grpChg chg="add del">
          <ac:chgData name="Parida, Priyadarshan" userId="e6233861-e335-4431-9103-58729923eb1d" providerId="ADAL" clId="{0F6D96F9-5D01-B047-B9B3-61E35D63822E}" dt="2025-05-03T06:16:10.847" v="5922" actId="478"/>
          <ac:grpSpMkLst>
            <pc:docMk/>
            <pc:sldMk cId="315291221" sldId="304"/>
            <ac:grpSpMk id="132" creationId="{D2CF2EDB-3E9A-E5C4-DCE2-9DD200591FF5}"/>
          </ac:grpSpMkLst>
        </pc:grpChg>
      </pc:sldChg>
      <pc:sldChg chg="modSp del mod">
        <pc:chgData name="Parida, Priyadarshan" userId="e6233861-e335-4431-9103-58729923eb1d" providerId="ADAL" clId="{0F6D96F9-5D01-B047-B9B3-61E35D63822E}" dt="2025-05-03T04:44:13.411" v="5108" actId="2696"/>
        <pc:sldMkLst>
          <pc:docMk/>
          <pc:sldMk cId="2360657967" sldId="305"/>
        </pc:sldMkLst>
      </pc:sldChg>
      <pc:sldChg chg="addSp delSp modSp del mod modClrScheme chgLayout">
        <pc:chgData name="Parida, Priyadarshan" userId="e6233861-e335-4431-9103-58729923eb1d" providerId="ADAL" clId="{0F6D96F9-5D01-B047-B9B3-61E35D63822E}" dt="2025-05-02T16:20:25.313" v="960" actId="2696"/>
        <pc:sldMkLst>
          <pc:docMk/>
          <pc:sldMk cId="299928066" sldId="306"/>
        </pc:sldMkLst>
      </pc:sldChg>
      <pc:sldChg chg="addSp delSp modSp del mod chgLayout">
        <pc:chgData name="Parida, Priyadarshan" userId="e6233861-e335-4431-9103-58729923eb1d" providerId="ADAL" clId="{0F6D96F9-5D01-B047-B9B3-61E35D63822E}" dt="2025-05-07T17:47:56.132" v="12100" actId="2696"/>
        <pc:sldMkLst>
          <pc:docMk/>
          <pc:sldMk cId="4187290023" sldId="307"/>
        </pc:sldMkLst>
        <pc:spChg chg="add del mod">
          <ac:chgData name="Parida, Priyadarshan" userId="e6233861-e335-4431-9103-58729923eb1d" providerId="ADAL" clId="{0F6D96F9-5D01-B047-B9B3-61E35D63822E}" dt="2025-05-07T17:44:45.788" v="12072" actId="6264"/>
          <ac:spMkLst>
            <pc:docMk/>
            <pc:sldMk cId="4187290023" sldId="307"/>
            <ac:spMk id="2" creationId="{8604ACA6-35DB-AB17-E845-3AF2EE0497D0}"/>
          </ac:spMkLst>
        </pc:spChg>
        <pc:spChg chg="add del mod">
          <ac:chgData name="Parida, Priyadarshan" userId="e6233861-e335-4431-9103-58729923eb1d" providerId="ADAL" clId="{0F6D96F9-5D01-B047-B9B3-61E35D63822E}" dt="2025-05-07T17:44:45.788" v="12072" actId="6264"/>
          <ac:spMkLst>
            <pc:docMk/>
            <pc:sldMk cId="4187290023" sldId="307"/>
            <ac:spMk id="3" creationId="{2D5A7840-C3AC-3EA0-BACC-2E849B053214}"/>
          </ac:spMkLst>
        </pc:spChg>
        <pc:spChg chg="mod ord">
          <ac:chgData name="Parida, Priyadarshan" userId="e6233861-e335-4431-9103-58729923eb1d" providerId="ADAL" clId="{0F6D96F9-5D01-B047-B9B3-61E35D63822E}" dt="2025-05-07T17:44:45.788" v="12072" actId="6264"/>
          <ac:spMkLst>
            <pc:docMk/>
            <pc:sldMk cId="4187290023" sldId="307"/>
            <ac:spMk id="6" creationId="{F6CCCC97-6CF5-F2FC-4A8D-6810275138EE}"/>
          </ac:spMkLst>
        </pc:spChg>
        <pc:spChg chg="mod ord">
          <ac:chgData name="Parida, Priyadarshan" userId="e6233861-e335-4431-9103-58729923eb1d" providerId="ADAL" clId="{0F6D96F9-5D01-B047-B9B3-61E35D63822E}" dt="2025-05-07T17:44:45.788" v="12072" actId="6264"/>
          <ac:spMkLst>
            <pc:docMk/>
            <pc:sldMk cId="4187290023" sldId="307"/>
            <ac:spMk id="7" creationId="{31E1361A-078D-4E80-3A0B-6104F8991C6A}"/>
          </ac:spMkLst>
        </pc:spChg>
      </pc:sldChg>
      <pc:sldChg chg="del">
        <pc:chgData name="Parida, Priyadarshan" userId="e6233861-e335-4431-9103-58729923eb1d" providerId="ADAL" clId="{0F6D96F9-5D01-B047-B9B3-61E35D63822E}" dt="2025-05-03T04:43:43.586" v="5107" actId="2696"/>
        <pc:sldMkLst>
          <pc:docMk/>
          <pc:sldMk cId="2016610048" sldId="309"/>
        </pc:sldMkLst>
      </pc:sldChg>
      <pc:sldChg chg="addSp delSp modSp mod modClrScheme chgLayout">
        <pc:chgData name="Parida, Priyadarshan" userId="e6233861-e335-4431-9103-58729923eb1d" providerId="ADAL" clId="{0F6D96F9-5D01-B047-B9B3-61E35D63822E}" dt="2025-05-04T14:49:58.572" v="8051"/>
        <pc:sldMkLst>
          <pc:docMk/>
          <pc:sldMk cId="509475607" sldId="317"/>
        </pc:sldMkLst>
        <pc:spChg chg="mod ord">
          <ac:chgData name="Parida, Priyadarshan" userId="e6233861-e335-4431-9103-58729923eb1d" providerId="ADAL" clId="{0F6D96F9-5D01-B047-B9B3-61E35D63822E}" dt="2025-05-02T07:04:37.041" v="70" actId="27636"/>
          <ac:spMkLst>
            <pc:docMk/>
            <pc:sldMk cId="509475607" sldId="317"/>
            <ac:spMk id="2" creationId="{90849136-E184-A6EE-A962-53AAD45AE449}"/>
          </ac:spMkLst>
        </pc:spChg>
        <pc:spChg chg="add mod">
          <ac:chgData name="Parida, Priyadarshan" userId="e6233861-e335-4431-9103-58729923eb1d" providerId="ADAL" clId="{0F6D96F9-5D01-B047-B9B3-61E35D63822E}" dt="2025-05-04T14:25:06.321" v="7838" actId="14100"/>
          <ac:spMkLst>
            <pc:docMk/>
            <pc:sldMk cId="509475607" sldId="317"/>
            <ac:spMk id="5" creationId="{7CEB6315-EA22-840A-4369-C78DF95AC3CD}"/>
          </ac:spMkLst>
        </pc:spChg>
        <pc:spChg chg="mod">
          <ac:chgData name="Parida, Priyadarshan" userId="e6233861-e335-4431-9103-58729923eb1d" providerId="ADAL" clId="{0F6D96F9-5D01-B047-B9B3-61E35D63822E}" dt="2025-05-04T14:25:06.321" v="7838" actId="14100"/>
          <ac:spMkLst>
            <pc:docMk/>
            <pc:sldMk cId="509475607" sldId="317"/>
            <ac:spMk id="6" creationId="{512E12C9-F8D5-1518-886A-3E660239F49B}"/>
          </ac:spMkLst>
        </pc:spChg>
        <pc:spChg chg="add mod">
          <ac:chgData name="Parida, Priyadarshan" userId="e6233861-e335-4431-9103-58729923eb1d" providerId="ADAL" clId="{0F6D96F9-5D01-B047-B9B3-61E35D63822E}" dt="2025-05-04T14:25:37.677" v="7841" actId="14100"/>
          <ac:spMkLst>
            <pc:docMk/>
            <pc:sldMk cId="509475607" sldId="317"/>
            <ac:spMk id="7" creationId="{4646D8DC-51B6-DC62-D8F3-621439AEBEB7}"/>
          </ac:spMkLst>
        </pc:spChg>
        <pc:spChg chg="add mod">
          <ac:chgData name="Parida, Priyadarshan" userId="e6233861-e335-4431-9103-58729923eb1d" providerId="ADAL" clId="{0F6D96F9-5D01-B047-B9B3-61E35D63822E}" dt="2025-05-04T14:19:39.341" v="7795" actId="1076"/>
          <ac:spMkLst>
            <pc:docMk/>
            <pc:sldMk cId="509475607" sldId="317"/>
            <ac:spMk id="10" creationId="{E4EE0F5D-D067-4F5D-10C0-644FFF645B89}"/>
          </ac:spMkLst>
        </pc:spChg>
        <pc:spChg chg="add mod">
          <ac:chgData name="Parida, Priyadarshan" userId="e6233861-e335-4431-9103-58729923eb1d" providerId="ADAL" clId="{0F6D96F9-5D01-B047-B9B3-61E35D63822E}" dt="2025-05-04T14:19:39.341" v="7795" actId="1076"/>
          <ac:spMkLst>
            <pc:docMk/>
            <pc:sldMk cId="509475607" sldId="317"/>
            <ac:spMk id="11" creationId="{466F80B5-86C4-DB90-4281-C896181E28A1}"/>
          </ac:spMkLst>
        </pc:spChg>
        <pc:spChg chg="mod">
          <ac:chgData name="Parida, Priyadarshan" userId="e6233861-e335-4431-9103-58729923eb1d" providerId="ADAL" clId="{0F6D96F9-5D01-B047-B9B3-61E35D63822E}" dt="2025-05-04T14:41:03.546" v="8024" actId="1038"/>
          <ac:spMkLst>
            <pc:docMk/>
            <pc:sldMk cId="509475607" sldId="317"/>
            <ac:spMk id="12" creationId="{5F0AC420-83EB-1888-C7D3-0A491E07C7BD}"/>
          </ac:spMkLst>
        </pc:spChg>
        <pc:spChg chg="add mod">
          <ac:chgData name="Parida, Priyadarshan" userId="e6233861-e335-4431-9103-58729923eb1d" providerId="ADAL" clId="{0F6D96F9-5D01-B047-B9B3-61E35D63822E}" dt="2025-05-04T14:19:39.341" v="7795" actId="1076"/>
          <ac:spMkLst>
            <pc:docMk/>
            <pc:sldMk cId="509475607" sldId="317"/>
            <ac:spMk id="13" creationId="{C5A83A3F-9C39-60EC-18FF-7A32499F0113}"/>
          </ac:spMkLst>
        </pc:spChg>
        <pc:spChg chg="mod">
          <ac:chgData name="Parida, Priyadarshan" userId="e6233861-e335-4431-9103-58729923eb1d" providerId="ADAL" clId="{0F6D96F9-5D01-B047-B9B3-61E35D63822E}" dt="2025-05-04T14:41:03.546" v="8024" actId="1038"/>
          <ac:spMkLst>
            <pc:docMk/>
            <pc:sldMk cId="509475607" sldId="317"/>
            <ac:spMk id="15" creationId="{E26B8C86-C84F-1039-282D-6BC64EF02EEA}"/>
          </ac:spMkLst>
        </pc:spChg>
        <pc:spChg chg="add mod">
          <ac:chgData name="Parida, Priyadarshan" userId="e6233861-e335-4431-9103-58729923eb1d" providerId="ADAL" clId="{0F6D96F9-5D01-B047-B9B3-61E35D63822E}" dt="2025-05-04T14:46:00.610" v="8049" actId="948"/>
          <ac:spMkLst>
            <pc:docMk/>
            <pc:sldMk cId="509475607" sldId="317"/>
            <ac:spMk id="17" creationId="{F400F549-CD55-7A11-19EA-349217B8A3D2}"/>
          </ac:spMkLst>
        </pc:spChg>
        <pc:spChg chg="add mod">
          <ac:chgData name="Parida, Priyadarshan" userId="e6233861-e335-4431-9103-58729923eb1d" providerId="ADAL" clId="{0F6D96F9-5D01-B047-B9B3-61E35D63822E}" dt="2025-05-04T14:46:00.610" v="8049" actId="948"/>
          <ac:spMkLst>
            <pc:docMk/>
            <pc:sldMk cId="509475607" sldId="317"/>
            <ac:spMk id="19" creationId="{C243C93D-9631-29C2-ED1A-ECBF078C691F}"/>
          </ac:spMkLst>
        </pc:spChg>
        <pc:spChg chg="add mod">
          <ac:chgData name="Parida, Priyadarshan" userId="e6233861-e335-4431-9103-58729923eb1d" providerId="ADAL" clId="{0F6D96F9-5D01-B047-B9B3-61E35D63822E}" dt="2025-05-04T14:46:00.610" v="8049" actId="948"/>
          <ac:spMkLst>
            <pc:docMk/>
            <pc:sldMk cId="509475607" sldId="317"/>
            <ac:spMk id="21" creationId="{F7445D0E-D247-3BAF-1F7F-242D610A9355}"/>
          </ac:spMkLst>
        </pc:spChg>
        <pc:spChg chg="mod">
          <ac:chgData name="Parida, Priyadarshan" userId="e6233861-e335-4431-9103-58729923eb1d" providerId="ADAL" clId="{0F6D96F9-5D01-B047-B9B3-61E35D63822E}" dt="2025-05-04T14:46:00.610" v="8049" actId="948"/>
          <ac:spMkLst>
            <pc:docMk/>
            <pc:sldMk cId="509475607" sldId="317"/>
            <ac:spMk id="22" creationId="{103004B9-CA57-D5AC-F261-159C784139F4}"/>
          </ac:spMkLst>
        </pc:spChg>
        <pc:spChg chg="mod">
          <ac:chgData name="Parida, Priyadarshan" userId="e6233861-e335-4431-9103-58729923eb1d" providerId="ADAL" clId="{0F6D96F9-5D01-B047-B9B3-61E35D63822E}" dt="2025-05-04T14:49:58.572" v="8051"/>
          <ac:spMkLst>
            <pc:docMk/>
            <pc:sldMk cId="509475607" sldId="317"/>
            <ac:spMk id="23" creationId="{75FFA9F4-9C69-93C0-2619-19AD2449C018}"/>
          </ac:spMkLst>
        </pc:spChg>
        <pc:spChg chg="mod">
          <ac:chgData name="Parida, Priyadarshan" userId="e6233861-e335-4431-9103-58729923eb1d" providerId="ADAL" clId="{0F6D96F9-5D01-B047-B9B3-61E35D63822E}" dt="2025-05-04T14:46:00.610" v="8049" actId="948"/>
          <ac:spMkLst>
            <pc:docMk/>
            <pc:sldMk cId="509475607" sldId="317"/>
            <ac:spMk id="24" creationId="{E680F0D6-E978-7D55-91A5-B83FC686948B}"/>
          </ac:spMkLst>
        </pc:spChg>
        <pc:spChg chg="add mod">
          <ac:chgData name="Parida, Priyadarshan" userId="e6233861-e335-4431-9103-58729923eb1d" providerId="ADAL" clId="{0F6D96F9-5D01-B047-B9B3-61E35D63822E}" dt="2025-05-04T14:46:00.610" v="8049" actId="948"/>
          <ac:spMkLst>
            <pc:docMk/>
            <pc:sldMk cId="509475607" sldId="317"/>
            <ac:spMk id="25" creationId="{B19475F7-7793-B80E-488C-3E761D8DA541}"/>
          </ac:spMkLst>
        </pc:spChg>
        <pc:spChg chg="add mod">
          <ac:chgData name="Parida, Priyadarshan" userId="e6233861-e335-4431-9103-58729923eb1d" providerId="ADAL" clId="{0F6D96F9-5D01-B047-B9B3-61E35D63822E}" dt="2025-05-04T14:25:37.677" v="7841" actId="14100"/>
          <ac:spMkLst>
            <pc:docMk/>
            <pc:sldMk cId="509475607" sldId="317"/>
            <ac:spMk id="26" creationId="{B30F62A9-C0AE-25A1-3DBC-6DA7ED942C29}"/>
          </ac:spMkLst>
        </pc:spChg>
        <pc:spChg chg="mod">
          <ac:chgData name="Parida, Priyadarshan" userId="e6233861-e335-4431-9103-58729923eb1d" providerId="ADAL" clId="{0F6D96F9-5D01-B047-B9B3-61E35D63822E}" dt="2025-05-02T06:56:22.136" v="32" actId="948"/>
          <ac:spMkLst>
            <pc:docMk/>
            <pc:sldMk cId="509475607" sldId="317"/>
            <ac:spMk id="34" creationId="{FD6EA301-AFB5-793E-9B2C-AA1EAFC6BF3C}"/>
          </ac:spMkLst>
        </pc:spChg>
        <pc:spChg chg="mod">
          <ac:chgData name="Parida, Priyadarshan" userId="e6233861-e335-4431-9103-58729923eb1d" providerId="ADAL" clId="{0F6D96F9-5D01-B047-B9B3-61E35D63822E}" dt="2025-05-02T06:56:28.159" v="33" actId="108"/>
          <ac:spMkLst>
            <pc:docMk/>
            <pc:sldMk cId="509475607" sldId="317"/>
            <ac:spMk id="39" creationId="{0FCAE3F7-C34E-C386-BD4C-AE32EC7E1FAF}"/>
          </ac:spMkLst>
        </pc:spChg>
        <pc:spChg chg="mod">
          <ac:chgData name="Parida, Priyadarshan" userId="e6233861-e335-4431-9103-58729923eb1d" providerId="ADAL" clId="{0F6D96F9-5D01-B047-B9B3-61E35D63822E}" dt="2025-05-02T06:59:45.813" v="53" actId="948"/>
          <ac:spMkLst>
            <pc:docMk/>
            <pc:sldMk cId="509475607" sldId="317"/>
            <ac:spMk id="47" creationId="{1F3AF6FD-7BD8-4CFC-3414-9CDA50BB00DE}"/>
          </ac:spMkLst>
        </pc:spChg>
        <pc:spChg chg="mod">
          <ac:chgData name="Parida, Priyadarshan" userId="e6233861-e335-4431-9103-58729923eb1d" providerId="ADAL" clId="{0F6D96F9-5D01-B047-B9B3-61E35D63822E}" dt="2025-05-02T06:56:48.922" v="34" actId="948"/>
          <ac:spMkLst>
            <pc:docMk/>
            <pc:sldMk cId="509475607" sldId="317"/>
            <ac:spMk id="52" creationId="{F630CE45-CF39-97BC-FD40-56D166A5605B}"/>
          </ac:spMkLst>
        </pc:spChg>
        <pc:inkChg chg="add">
          <ac:chgData name="Parida, Priyadarshan" userId="e6233861-e335-4431-9103-58729923eb1d" providerId="ADAL" clId="{0F6D96F9-5D01-B047-B9B3-61E35D63822E}" dt="2025-05-04T14:27:44.311" v="7865" actId="9405"/>
          <ac:inkMkLst>
            <pc:docMk/>
            <pc:sldMk cId="509475607" sldId="317"/>
            <ac:inkMk id="27" creationId="{329BA42A-4BD1-8B89-4211-7F835D86023A}"/>
          </ac:inkMkLst>
        </pc:inkChg>
      </pc:sldChg>
      <pc:sldChg chg="addSp delSp modSp mod chgLayout">
        <pc:chgData name="Parida, Priyadarshan" userId="e6233861-e335-4431-9103-58729923eb1d" providerId="ADAL" clId="{0F6D96F9-5D01-B047-B9B3-61E35D63822E}" dt="2025-05-06T00:16:30.184" v="10296" actId="6264"/>
        <pc:sldMkLst>
          <pc:docMk/>
          <pc:sldMk cId="1679280734" sldId="318"/>
        </pc:sldMkLst>
        <pc:spChg chg="mod ord">
          <ac:chgData name="Parida, Priyadarshan" userId="e6233861-e335-4431-9103-58729923eb1d" providerId="ADAL" clId="{0F6D96F9-5D01-B047-B9B3-61E35D63822E}" dt="2025-05-06T00:16:30.184" v="10296" actId="6264"/>
          <ac:spMkLst>
            <pc:docMk/>
            <pc:sldMk cId="1679280734" sldId="318"/>
            <ac:spMk id="2" creationId="{1645B78E-9C56-1FB0-82D4-2A874AD71CB8}"/>
          </ac:spMkLst>
        </pc:spChg>
        <pc:spChg chg="mod">
          <ac:chgData name="Parida, Priyadarshan" userId="e6233861-e335-4431-9103-58729923eb1d" providerId="ADAL" clId="{0F6D96F9-5D01-B047-B9B3-61E35D63822E}" dt="2025-05-02T06:57:16.833" v="37" actId="1076"/>
          <ac:spMkLst>
            <pc:docMk/>
            <pc:sldMk cId="1679280734" sldId="318"/>
            <ac:spMk id="18" creationId="{F2EB6632-9DCE-9688-D155-F2649790B764}"/>
          </ac:spMkLst>
        </pc:spChg>
        <pc:spChg chg="mod">
          <ac:chgData name="Parida, Priyadarshan" userId="e6233861-e335-4431-9103-58729923eb1d" providerId="ADAL" clId="{0F6D96F9-5D01-B047-B9B3-61E35D63822E}" dt="2025-05-02T06:55:21.786" v="23" actId="948"/>
          <ac:spMkLst>
            <pc:docMk/>
            <pc:sldMk cId="1679280734" sldId="318"/>
            <ac:spMk id="34" creationId="{69EFED04-5FDE-70F7-1528-D1D4E83BE07D}"/>
          </ac:spMkLst>
        </pc:spChg>
        <pc:spChg chg="mod">
          <ac:chgData name="Parida, Priyadarshan" userId="e6233861-e335-4431-9103-58729923eb1d" providerId="ADAL" clId="{0F6D96F9-5D01-B047-B9B3-61E35D63822E}" dt="2025-05-02T06:55:26.873" v="24" actId="108"/>
          <ac:spMkLst>
            <pc:docMk/>
            <pc:sldMk cId="1679280734" sldId="318"/>
            <ac:spMk id="39" creationId="{20925AB6-8707-42E1-E237-0BCADC535F4D}"/>
          </ac:spMkLst>
        </pc:spChg>
        <pc:spChg chg="mod">
          <ac:chgData name="Parida, Priyadarshan" userId="e6233861-e335-4431-9103-58729923eb1d" providerId="ADAL" clId="{0F6D96F9-5D01-B047-B9B3-61E35D63822E}" dt="2025-05-02T06:55:37.396" v="25" actId="948"/>
          <ac:spMkLst>
            <pc:docMk/>
            <pc:sldMk cId="1679280734" sldId="318"/>
            <ac:spMk id="47" creationId="{A4CE109E-E556-830C-1B7F-1FBFA318BD10}"/>
          </ac:spMkLst>
        </pc:spChg>
        <pc:spChg chg="mod">
          <ac:chgData name="Parida, Priyadarshan" userId="e6233861-e335-4431-9103-58729923eb1d" providerId="ADAL" clId="{0F6D96F9-5D01-B047-B9B3-61E35D63822E}" dt="2025-05-02T06:57:29.473" v="38" actId="948"/>
          <ac:spMkLst>
            <pc:docMk/>
            <pc:sldMk cId="1679280734" sldId="318"/>
            <ac:spMk id="52" creationId="{085B09B3-EDEF-40A7-096C-5B9F7C2828D5}"/>
          </ac:spMkLst>
        </pc:spChg>
      </pc:sldChg>
      <pc:sldChg chg="addSp delSp modSp mod chgLayout">
        <pc:chgData name="Parida, Priyadarshan" userId="e6233861-e335-4431-9103-58729923eb1d" providerId="ADAL" clId="{0F6D96F9-5D01-B047-B9B3-61E35D63822E}" dt="2025-05-06T00:16:37.231" v="10298" actId="6264"/>
        <pc:sldMkLst>
          <pc:docMk/>
          <pc:sldMk cId="2664201762" sldId="319"/>
        </pc:sldMkLst>
      </pc:sldChg>
      <pc:sldChg chg="addSp delSp modSp mod chgLayout">
        <pc:chgData name="Parida, Priyadarshan" userId="e6233861-e335-4431-9103-58729923eb1d" providerId="ADAL" clId="{0F6D96F9-5D01-B047-B9B3-61E35D63822E}" dt="2025-05-06T00:16:35.549" v="10297" actId="6264"/>
        <pc:sldMkLst>
          <pc:docMk/>
          <pc:sldMk cId="2867964292" sldId="320"/>
        </pc:sldMkLst>
        <pc:spChg chg="mod ord">
          <ac:chgData name="Parida, Priyadarshan" userId="e6233861-e335-4431-9103-58729923eb1d" providerId="ADAL" clId="{0F6D96F9-5D01-B047-B9B3-61E35D63822E}" dt="2025-05-06T00:16:35.549" v="10297" actId="6264"/>
          <ac:spMkLst>
            <pc:docMk/>
            <pc:sldMk cId="2867964292" sldId="320"/>
            <ac:spMk id="2" creationId="{DED0DB08-EDAB-BA3C-B802-F8A6E8328C4E}"/>
          </ac:spMkLst>
        </pc:spChg>
        <pc:spChg chg="mod">
          <ac:chgData name="Parida, Priyadarshan" userId="e6233861-e335-4431-9103-58729923eb1d" providerId="ADAL" clId="{0F6D96F9-5D01-B047-B9B3-61E35D63822E}" dt="2025-05-02T06:57:57.168" v="43" actId="1076"/>
          <ac:spMkLst>
            <pc:docMk/>
            <pc:sldMk cId="2867964292" sldId="320"/>
            <ac:spMk id="18" creationId="{0EFCC9AE-8ED8-4CD3-D0E7-17C99075BF9D}"/>
          </ac:spMkLst>
        </pc:spChg>
        <pc:spChg chg="mod">
          <ac:chgData name="Parida, Priyadarshan" userId="e6233861-e335-4431-9103-58729923eb1d" providerId="ADAL" clId="{0F6D96F9-5D01-B047-B9B3-61E35D63822E}" dt="2025-05-02T06:55:56.861" v="30" actId="20577"/>
          <ac:spMkLst>
            <pc:docMk/>
            <pc:sldMk cId="2867964292" sldId="320"/>
            <ac:spMk id="34" creationId="{A457B2C0-AD8E-AABC-AF24-8F7327D39F5C}"/>
          </ac:spMkLst>
        </pc:spChg>
        <pc:spChg chg="mod">
          <ac:chgData name="Parida, Priyadarshan" userId="e6233861-e335-4431-9103-58729923eb1d" providerId="ADAL" clId="{0F6D96F9-5D01-B047-B9B3-61E35D63822E}" dt="2025-05-02T06:56:05.643" v="31" actId="108"/>
          <ac:spMkLst>
            <pc:docMk/>
            <pc:sldMk cId="2867964292" sldId="320"/>
            <ac:spMk id="39" creationId="{B3A8FF4F-B811-FC87-668E-37712AD8DD58}"/>
          </ac:spMkLst>
        </pc:spChg>
        <pc:spChg chg="mod">
          <ac:chgData name="Parida, Priyadarshan" userId="e6233861-e335-4431-9103-58729923eb1d" providerId="ADAL" clId="{0F6D96F9-5D01-B047-B9B3-61E35D63822E}" dt="2025-05-02T06:54:38.716" v="22" actId="948"/>
          <ac:spMkLst>
            <pc:docMk/>
            <pc:sldMk cId="2867964292" sldId="320"/>
            <ac:spMk id="47" creationId="{4BCCAF9E-E264-15B9-971A-8D4B182290A5}"/>
          </ac:spMkLst>
        </pc:spChg>
        <pc:spChg chg="mod">
          <ac:chgData name="Parida, Priyadarshan" userId="e6233861-e335-4431-9103-58729923eb1d" providerId="ADAL" clId="{0F6D96F9-5D01-B047-B9B3-61E35D63822E}" dt="2025-05-02T06:57:46.210" v="39" actId="948"/>
          <ac:spMkLst>
            <pc:docMk/>
            <pc:sldMk cId="2867964292" sldId="320"/>
            <ac:spMk id="52" creationId="{E0B181AA-C377-A0A8-2F78-71A398FD6F0F}"/>
          </ac:spMkLst>
        </pc:spChg>
      </pc:sldChg>
      <pc:sldChg chg="addSp delSp modSp mod chgLayout">
        <pc:chgData name="Parida, Priyadarshan" userId="e6233861-e335-4431-9103-58729923eb1d" providerId="ADAL" clId="{0F6D96F9-5D01-B047-B9B3-61E35D63822E}" dt="2025-05-06T00:16:38.742" v="10299" actId="6264"/>
        <pc:sldMkLst>
          <pc:docMk/>
          <pc:sldMk cId="4164700684" sldId="321"/>
        </pc:sldMkLst>
        <pc:spChg chg="mod ord">
          <ac:chgData name="Parida, Priyadarshan" userId="e6233861-e335-4431-9103-58729923eb1d" providerId="ADAL" clId="{0F6D96F9-5D01-B047-B9B3-61E35D63822E}" dt="2025-05-06T00:16:38.742" v="10299" actId="6264"/>
          <ac:spMkLst>
            <pc:docMk/>
            <pc:sldMk cId="4164700684" sldId="321"/>
            <ac:spMk id="2" creationId="{FCA3301A-BF62-643B-A032-633BBD171157}"/>
          </ac:spMkLst>
        </pc:spChg>
        <pc:spChg chg="mod">
          <ac:chgData name="Parida, Priyadarshan" userId="e6233861-e335-4431-9103-58729923eb1d" providerId="ADAL" clId="{0F6D96F9-5D01-B047-B9B3-61E35D63822E}" dt="2025-05-02T06:58:50.182" v="44" actId="108"/>
          <ac:spMkLst>
            <pc:docMk/>
            <pc:sldMk cId="4164700684" sldId="321"/>
            <ac:spMk id="23" creationId="{3C125BF1-465E-9C10-BD23-9CE817F3FB1A}"/>
          </ac:spMkLst>
        </pc:spChg>
        <pc:spChg chg="mod">
          <ac:chgData name="Parida, Priyadarshan" userId="e6233861-e335-4431-9103-58729923eb1d" providerId="ADAL" clId="{0F6D96F9-5D01-B047-B9B3-61E35D63822E}" dt="2025-05-02T06:58:52.041" v="45" actId="108"/>
          <ac:spMkLst>
            <pc:docMk/>
            <pc:sldMk cId="4164700684" sldId="321"/>
            <ac:spMk id="24" creationId="{E676E6E5-C669-F1A8-9205-9217A915A757}"/>
          </ac:spMkLst>
        </pc:spChg>
        <pc:spChg chg="mod">
          <ac:chgData name="Parida, Priyadarshan" userId="e6233861-e335-4431-9103-58729923eb1d" providerId="ADAL" clId="{0F6D96F9-5D01-B047-B9B3-61E35D63822E}" dt="2025-05-02T06:58:53.673" v="46" actId="108"/>
          <ac:spMkLst>
            <pc:docMk/>
            <pc:sldMk cId="4164700684" sldId="321"/>
            <ac:spMk id="25" creationId="{AF03DD75-2B47-177A-921F-077E7D064A50}"/>
          </ac:spMkLst>
        </pc:spChg>
        <pc:spChg chg="mod">
          <ac:chgData name="Parida, Priyadarshan" userId="e6233861-e335-4431-9103-58729923eb1d" providerId="ADAL" clId="{0F6D96F9-5D01-B047-B9B3-61E35D63822E}" dt="2025-05-02T06:58:55.888" v="48" actId="108"/>
          <ac:spMkLst>
            <pc:docMk/>
            <pc:sldMk cId="4164700684" sldId="321"/>
            <ac:spMk id="26" creationId="{B935955C-7803-4EE0-A9A1-D930C460ACCE}"/>
          </ac:spMkLst>
        </pc:spChg>
        <pc:spChg chg="mod">
          <ac:chgData name="Parida, Priyadarshan" userId="e6233861-e335-4431-9103-58729923eb1d" providerId="ADAL" clId="{0F6D96F9-5D01-B047-B9B3-61E35D63822E}" dt="2025-05-02T06:58:54.635" v="47" actId="108"/>
          <ac:spMkLst>
            <pc:docMk/>
            <pc:sldMk cId="4164700684" sldId="321"/>
            <ac:spMk id="27" creationId="{F0A7CF9C-3947-98D4-AB89-C88786B5ABDF}"/>
          </ac:spMkLst>
        </pc:spChg>
        <pc:spChg chg="mod">
          <ac:chgData name="Parida, Priyadarshan" userId="e6233861-e335-4431-9103-58729923eb1d" providerId="ADAL" clId="{0F6D96F9-5D01-B047-B9B3-61E35D63822E}" dt="2025-05-02T06:48:37.273" v="16" actId="403"/>
          <ac:spMkLst>
            <pc:docMk/>
            <pc:sldMk cId="4164700684" sldId="321"/>
            <ac:spMk id="34" creationId="{389C5F5D-98EC-A440-D315-66EC4608EC73}"/>
          </ac:spMkLst>
        </pc:spChg>
        <pc:spChg chg="mod">
          <ac:chgData name="Parida, Priyadarshan" userId="e6233861-e335-4431-9103-58729923eb1d" providerId="ADAL" clId="{0F6D96F9-5D01-B047-B9B3-61E35D63822E}" dt="2025-05-02T07:00:20.287" v="55" actId="948"/>
          <ac:spMkLst>
            <pc:docMk/>
            <pc:sldMk cId="4164700684" sldId="321"/>
            <ac:spMk id="47" creationId="{93FF50C9-3C14-4865-2084-D9C89CD10548}"/>
          </ac:spMkLst>
        </pc:spChg>
      </pc:sldChg>
      <pc:sldChg chg="modSp mod modClrScheme chgLayout">
        <pc:chgData name="Parida, Priyadarshan" userId="e6233861-e335-4431-9103-58729923eb1d" providerId="ADAL" clId="{0F6D96F9-5D01-B047-B9B3-61E35D63822E}" dt="2025-05-03T05:04:46.715" v="5224" actId="700"/>
        <pc:sldMkLst>
          <pc:docMk/>
          <pc:sldMk cId="1442492815" sldId="322"/>
        </pc:sldMkLst>
        <pc:spChg chg="mod ord">
          <ac:chgData name="Parida, Priyadarshan" userId="e6233861-e335-4431-9103-58729923eb1d" providerId="ADAL" clId="{0F6D96F9-5D01-B047-B9B3-61E35D63822E}" dt="2025-05-03T05:04:46.715" v="5224" actId="700"/>
          <ac:spMkLst>
            <pc:docMk/>
            <pc:sldMk cId="1442492815" sldId="322"/>
            <ac:spMk id="10" creationId="{6257E677-F987-0FB5-95F3-549989462DBA}"/>
          </ac:spMkLst>
        </pc:spChg>
      </pc:sldChg>
      <pc:sldChg chg="addSp delSp modSp add mod ord">
        <pc:chgData name="Parida, Priyadarshan" userId="e6233861-e335-4431-9103-58729923eb1d" providerId="ADAL" clId="{0F6D96F9-5D01-B047-B9B3-61E35D63822E}" dt="2025-05-03T03:12:58.529" v="4322" actId="20578"/>
        <pc:sldMkLst>
          <pc:docMk/>
          <pc:sldMk cId="4081122096" sldId="323"/>
        </pc:sldMkLst>
        <pc:spChg chg="add del mod topLvl">
          <ac:chgData name="Parida, Priyadarshan" userId="e6233861-e335-4431-9103-58729923eb1d" providerId="ADAL" clId="{0F6D96F9-5D01-B047-B9B3-61E35D63822E}" dt="2025-05-02T16:41:56.262" v="974" actId="1035"/>
          <ac:spMkLst>
            <pc:docMk/>
            <pc:sldMk cId="4081122096" sldId="323"/>
            <ac:spMk id="5" creationId="{2C1A0CB7-4271-DE31-2D7A-C1EF87AAE1D7}"/>
          </ac:spMkLst>
        </pc:spChg>
        <pc:spChg chg="add del mod topLvl">
          <ac:chgData name="Parida, Priyadarshan" userId="e6233861-e335-4431-9103-58729923eb1d" providerId="ADAL" clId="{0F6D96F9-5D01-B047-B9B3-61E35D63822E}" dt="2025-05-02T15:56:02.997" v="888" actId="14100"/>
          <ac:spMkLst>
            <pc:docMk/>
            <pc:sldMk cId="4081122096" sldId="323"/>
            <ac:spMk id="6" creationId="{3FACFFCA-6A14-70B4-8B30-BBC246427FD9}"/>
          </ac:spMkLst>
        </pc:spChg>
        <pc:spChg chg="add del mod topLvl">
          <ac:chgData name="Parida, Priyadarshan" userId="e6233861-e335-4431-9103-58729923eb1d" providerId="ADAL" clId="{0F6D96F9-5D01-B047-B9B3-61E35D63822E}" dt="2025-05-02T15:56:47.887" v="898" actId="166"/>
          <ac:spMkLst>
            <pc:docMk/>
            <pc:sldMk cId="4081122096" sldId="323"/>
            <ac:spMk id="7" creationId="{C6B430D8-5ED5-2CF4-31A4-291F7DC45CDE}"/>
          </ac:spMkLst>
        </pc:spChg>
        <pc:spChg chg="mod">
          <ac:chgData name="Parida, Priyadarshan" userId="e6233861-e335-4431-9103-58729923eb1d" providerId="ADAL" clId="{0F6D96F9-5D01-B047-B9B3-61E35D63822E}" dt="2025-05-02T16:14:59.747" v="955" actId="207"/>
          <ac:spMkLst>
            <pc:docMk/>
            <pc:sldMk cId="4081122096" sldId="323"/>
            <ac:spMk id="8" creationId="{1CE58574-AE82-801C-9ACD-E9DAE1F52FC5}"/>
          </ac:spMkLst>
        </pc:spChg>
        <pc:spChg chg="mod">
          <ac:chgData name="Parida, Priyadarshan" userId="e6233861-e335-4431-9103-58729923eb1d" providerId="ADAL" clId="{0F6D96F9-5D01-B047-B9B3-61E35D63822E}" dt="2025-05-02T15:46:17.074" v="783" actId="207"/>
          <ac:spMkLst>
            <pc:docMk/>
            <pc:sldMk cId="4081122096" sldId="323"/>
            <ac:spMk id="13" creationId="{31C835E4-2015-4033-8549-4E97F44207FF}"/>
          </ac:spMkLst>
        </pc:spChg>
        <pc:spChg chg="mod">
          <ac:chgData name="Parida, Priyadarshan" userId="e6233861-e335-4431-9103-58729923eb1d" providerId="ADAL" clId="{0F6D96F9-5D01-B047-B9B3-61E35D63822E}" dt="2025-05-02T15:45:07.174" v="775" actId="207"/>
          <ac:spMkLst>
            <pc:docMk/>
            <pc:sldMk cId="4081122096" sldId="323"/>
            <ac:spMk id="18" creationId="{2AD7E79E-DFCE-7468-3AC2-1DF261FFE21D}"/>
          </ac:spMkLst>
        </pc:spChg>
        <pc:spChg chg="mod">
          <ac:chgData name="Parida, Priyadarshan" userId="e6233861-e335-4431-9103-58729923eb1d" providerId="ADAL" clId="{0F6D96F9-5D01-B047-B9B3-61E35D63822E}" dt="2025-05-02T15:45:24.299" v="776" actId="207"/>
          <ac:spMkLst>
            <pc:docMk/>
            <pc:sldMk cId="4081122096" sldId="323"/>
            <ac:spMk id="25" creationId="{AB8644F7-1A13-3A60-4AD7-0781C0C4AC36}"/>
          </ac:spMkLst>
        </pc:spChg>
        <pc:spChg chg="add mod">
          <ac:chgData name="Parida, Priyadarshan" userId="e6233861-e335-4431-9103-58729923eb1d" providerId="ADAL" clId="{0F6D96F9-5D01-B047-B9B3-61E35D63822E}" dt="2025-05-02T15:52:07.464" v="864" actId="1036"/>
          <ac:spMkLst>
            <pc:docMk/>
            <pc:sldMk cId="4081122096" sldId="323"/>
            <ac:spMk id="41" creationId="{C29CAF0D-CEBC-D3D6-27B7-9E874EC0B9FF}"/>
          </ac:spMkLst>
        </pc:spChg>
        <pc:spChg chg="add mod">
          <ac:chgData name="Parida, Priyadarshan" userId="e6233861-e335-4431-9103-58729923eb1d" providerId="ADAL" clId="{0F6D96F9-5D01-B047-B9B3-61E35D63822E}" dt="2025-05-02T16:41:56.262" v="974" actId="1035"/>
          <ac:spMkLst>
            <pc:docMk/>
            <pc:sldMk cId="4081122096" sldId="323"/>
            <ac:spMk id="42" creationId="{895081A4-BA89-9EBF-584F-3EA4747E72C8}"/>
          </ac:spMkLst>
        </pc:spChg>
        <pc:spChg chg="add mod">
          <ac:chgData name="Parida, Priyadarshan" userId="e6233861-e335-4431-9103-58729923eb1d" providerId="ADAL" clId="{0F6D96F9-5D01-B047-B9B3-61E35D63822E}" dt="2025-05-02T15:57:16.006" v="899"/>
          <ac:spMkLst>
            <pc:docMk/>
            <pc:sldMk cId="4081122096" sldId="323"/>
            <ac:spMk id="43" creationId="{6CBF1C2D-A2F3-AF5F-D585-FD6F0C226FC1}"/>
          </ac:spMkLst>
        </pc:spChg>
        <pc:spChg chg="add mod">
          <ac:chgData name="Parida, Priyadarshan" userId="e6233861-e335-4431-9103-58729923eb1d" providerId="ADAL" clId="{0F6D96F9-5D01-B047-B9B3-61E35D63822E}" dt="2025-05-02T16:02:57.339" v="949" actId="1037"/>
          <ac:spMkLst>
            <pc:docMk/>
            <pc:sldMk cId="4081122096" sldId="323"/>
            <ac:spMk id="44" creationId="{5C10DB84-DAA0-D6D2-CCFC-ED33233ECE91}"/>
          </ac:spMkLst>
        </pc:spChg>
        <pc:spChg chg="mod">
          <ac:chgData name="Parida, Priyadarshan" userId="e6233861-e335-4431-9103-58729923eb1d" providerId="ADAL" clId="{0F6D96F9-5D01-B047-B9B3-61E35D63822E}" dt="2025-05-02T16:24:08.681" v="967" actId="207"/>
          <ac:spMkLst>
            <pc:docMk/>
            <pc:sldMk cId="4081122096" sldId="323"/>
            <ac:spMk id="48" creationId="{40C9C4E7-448A-EA20-D908-8026963C15C0}"/>
          </ac:spMkLst>
        </pc:spChg>
        <pc:spChg chg="mod">
          <ac:chgData name="Parida, Priyadarshan" userId="e6233861-e335-4431-9103-58729923eb1d" providerId="ADAL" clId="{0F6D96F9-5D01-B047-B9B3-61E35D63822E}" dt="2025-05-02T16:00:02.428" v="901"/>
          <ac:spMkLst>
            <pc:docMk/>
            <pc:sldMk cId="4081122096" sldId="323"/>
            <ac:spMk id="49" creationId="{733927E9-F053-3D0D-8549-86A1C393BAB3}"/>
          </ac:spMkLst>
        </pc:spChg>
        <pc:spChg chg="add mod">
          <ac:chgData name="Parida, Priyadarshan" userId="e6233861-e335-4431-9103-58729923eb1d" providerId="ADAL" clId="{0F6D96F9-5D01-B047-B9B3-61E35D63822E}" dt="2025-05-02T16:02:35.957" v="938" actId="1076"/>
          <ac:spMkLst>
            <pc:docMk/>
            <pc:sldMk cId="4081122096" sldId="323"/>
            <ac:spMk id="50" creationId="{8ED84A00-1EFE-B225-EC9B-275B71A3DCCE}"/>
          </ac:spMkLst>
        </pc:spChg>
        <pc:spChg chg="add mod">
          <ac:chgData name="Parida, Priyadarshan" userId="e6233861-e335-4431-9103-58729923eb1d" providerId="ADAL" clId="{0F6D96F9-5D01-B047-B9B3-61E35D63822E}" dt="2025-05-02T16:20:56" v="965" actId="20577"/>
          <ac:spMkLst>
            <pc:docMk/>
            <pc:sldMk cId="4081122096" sldId="323"/>
            <ac:spMk id="52" creationId="{2F175CB1-64D7-970F-034E-F30D1F85835A}"/>
          </ac:spMkLst>
        </pc:spChg>
        <pc:spChg chg="mod">
          <ac:chgData name="Parida, Priyadarshan" userId="e6233861-e335-4431-9103-58729923eb1d" providerId="ADAL" clId="{0F6D96F9-5D01-B047-B9B3-61E35D63822E}" dt="2025-05-02T16:25:00.221" v="968" actId="207"/>
          <ac:spMkLst>
            <pc:docMk/>
            <pc:sldMk cId="4081122096" sldId="323"/>
            <ac:spMk id="54" creationId="{3C9D6232-0C8E-1B0E-4A52-1BCA7036BA9E}"/>
          </ac:spMkLst>
        </pc:spChg>
        <pc:spChg chg="mod">
          <ac:chgData name="Parida, Priyadarshan" userId="e6233861-e335-4431-9103-58729923eb1d" providerId="ADAL" clId="{0F6D96F9-5D01-B047-B9B3-61E35D63822E}" dt="2025-05-02T16:20:37.920" v="961"/>
          <ac:spMkLst>
            <pc:docMk/>
            <pc:sldMk cId="4081122096" sldId="323"/>
            <ac:spMk id="55" creationId="{15EB9DE0-3544-E1E0-FD80-F2B446CEF4E7}"/>
          </ac:spMkLst>
        </pc:spChg>
        <pc:spChg chg="add mod">
          <ac:chgData name="Parida, Priyadarshan" userId="e6233861-e335-4431-9103-58729923eb1d" providerId="ADAL" clId="{0F6D96F9-5D01-B047-B9B3-61E35D63822E}" dt="2025-05-02T17:41:45.332" v="978" actId="14100"/>
          <ac:spMkLst>
            <pc:docMk/>
            <pc:sldMk cId="4081122096" sldId="323"/>
            <ac:spMk id="62" creationId="{B37DBE2C-1545-85B7-FAD2-FB3CC861E36E}"/>
          </ac:spMkLst>
        </pc:spChg>
        <pc:spChg chg="add mod">
          <ac:chgData name="Parida, Priyadarshan" userId="e6233861-e335-4431-9103-58729923eb1d" providerId="ADAL" clId="{0F6D96F9-5D01-B047-B9B3-61E35D63822E}" dt="2025-05-02T16:39:09.236" v="969"/>
          <ac:spMkLst>
            <pc:docMk/>
            <pc:sldMk cId="4081122096" sldId="323"/>
            <ac:spMk id="66" creationId="{D582CCB4-1356-9B03-AA76-223DEF4787F9}"/>
          </ac:spMkLst>
        </pc:spChg>
        <pc:spChg chg="add mod">
          <ac:chgData name="Parida, Priyadarshan" userId="e6233861-e335-4431-9103-58729923eb1d" providerId="ADAL" clId="{0F6D96F9-5D01-B047-B9B3-61E35D63822E}" dt="2025-05-02T16:39:09.236" v="969"/>
          <ac:spMkLst>
            <pc:docMk/>
            <pc:sldMk cId="4081122096" sldId="323"/>
            <ac:spMk id="68" creationId="{4464FE20-90D2-EDFD-4627-49325A7CEEFD}"/>
          </ac:spMkLst>
        </pc:spChg>
        <pc:spChg chg="mod">
          <ac:chgData name="Parida, Priyadarshan" userId="e6233861-e335-4431-9103-58729923eb1d" providerId="ADAL" clId="{0F6D96F9-5D01-B047-B9B3-61E35D63822E}" dt="2025-05-02T16:39:09.236" v="969"/>
          <ac:spMkLst>
            <pc:docMk/>
            <pc:sldMk cId="4081122096" sldId="323"/>
            <ac:spMk id="72" creationId="{D979CF4C-21D3-AB82-7A20-022A023644AC}"/>
          </ac:spMkLst>
        </pc:spChg>
        <pc:spChg chg="mod">
          <ac:chgData name="Parida, Priyadarshan" userId="e6233861-e335-4431-9103-58729923eb1d" providerId="ADAL" clId="{0F6D96F9-5D01-B047-B9B3-61E35D63822E}" dt="2025-05-02T16:39:09.236" v="969"/>
          <ac:spMkLst>
            <pc:docMk/>
            <pc:sldMk cId="4081122096" sldId="323"/>
            <ac:spMk id="73" creationId="{210A42C6-77FE-ED9B-2087-19BA5E06040A}"/>
          </ac:spMkLst>
        </pc:spChg>
        <pc:spChg chg="mod">
          <ac:chgData name="Parida, Priyadarshan" userId="e6233861-e335-4431-9103-58729923eb1d" providerId="ADAL" clId="{0F6D96F9-5D01-B047-B9B3-61E35D63822E}" dt="2025-05-02T16:39:09.236" v="969"/>
          <ac:spMkLst>
            <pc:docMk/>
            <pc:sldMk cId="4081122096" sldId="323"/>
            <ac:spMk id="75" creationId="{2062DA1C-6428-815B-18AA-E203572C4D9C}"/>
          </ac:spMkLst>
        </pc:spChg>
        <pc:spChg chg="mod">
          <ac:chgData name="Parida, Priyadarshan" userId="e6233861-e335-4431-9103-58729923eb1d" providerId="ADAL" clId="{0F6D96F9-5D01-B047-B9B3-61E35D63822E}" dt="2025-05-02T16:39:09.236" v="969"/>
          <ac:spMkLst>
            <pc:docMk/>
            <pc:sldMk cId="4081122096" sldId="323"/>
            <ac:spMk id="84" creationId="{A0DF4A29-00A5-B6F6-A037-C7631026516D}"/>
          </ac:spMkLst>
        </pc:spChg>
        <pc:spChg chg="mod">
          <ac:chgData name="Parida, Priyadarshan" userId="e6233861-e335-4431-9103-58729923eb1d" providerId="ADAL" clId="{0F6D96F9-5D01-B047-B9B3-61E35D63822E}" dt="2025-05-02T16:39:09.236" v="969"/>
          <ac:spMkLst>
            <pc:docMk/>
            <pc:sldMk cId="4081122096" sldId="323"/>
            <ac:spMk id="87" creationId="{61E26975-13B1-45C6-B8D2-D8296C09CDBD}"/>
          </ac:spMkLst>
        </pc:spChg>
        <pc:spChg chg="mod">
          <ac:chgData name="Parida, Priyadarshan" userId="e6233861-e335-4431-9103-58729923eb1d" providerId="ADAL" clId="{0F6D96F9-5D01-B047-B9B3-61E35D63822E}" dt="2025-05-02T16:39:09.236" v="969"/>
          <ac:spMkLst>
            <pc:docMk/>
            <pc:sldMk cId="4081122096" sldId="323"/>
            <ac:spMk id="88" creationId="{2ABAF660-AF4C-6D04-1429-A2FB0ABC9680}"/>
          </ac:spMkLst>
        </pc:spChg>
        <pc:spChg chg="add mod">
          <ac:chgData name="Parida, Priyadarshan" userId="e6233861-e335-4431-9103-58729923eb1d" providerId="ADAL" clId="{0F6D96F9-5D01-B047-B9B3-61E35D63822E}" dt="2025-05-02T16:39:09.236" v="969"/>
          <ac:spMkLst>
            <pc:docMk/>
            <pc:sldMk cId="4081122096" sldId="323"/>
            <ac:spMk id="91" creationId="{6BC41439-03FC-67D3-E84E-C59B01872606}"/>
          </ac:spMkLst>
        </pc:spChg>
        <pc:grpChg chg="add mod">
          <ac:chgData name="Parida, Priyadarshan" userId="e6233861-e335-4431-9103-58729923eb1d" providerId="ADAL" clId="{0F6D96F9-5D01-B047-B9B3-61E35D63822E}" dt="2025-05-02T16:02:57.339" v="949" actId="1037"/>
          <ac:grpSpMkLst>
            <pc:docMk/>
            <pc:sldMk cId="4081122096" sldId="323"/>
            <ac:grpSpMk id="45" creationId="{E2506850-CF6B-2164-BC56-DCDB72929E10}"/>
          </ac:grpSpMkLst>
        </pc:grpChg>
        <pc:grpChg chg="mod">
          <ac:chgData name="Parida, Priyadarshan" userId="e6233861-e335-4431-9103-58729923eb1d" providerId="ADAL" clId="{0F6D96F9-5D01-B047-B9B3-61E35D63822E}" dt="2025-05-02T16:00:02.428" v="901"/>
          <ac:grpSpMkLst>
            <pc:docMk/>
            <pc:sldMk cId="4081122096" sldId="323"/>
            <ac:grpSpMk id="46" creationId="{3D123C2D-235E-7E64-1641-FBA3BF95D098}"/>
          </ac:grpSpMkLst>
        </pc:grpChg>
        <pc:grpChg chg="add">
          <ac:chgData name="Parida, Priyadarshan" userId="e6233861-e335-4431-9103-58729923eb1d" providerId="ADAL" clId="{0F6D96F9-5D01-B047-B9B3-61E35D63822E}" dt="2025-05-02T16:03:02.675" v="950" actId="164"/>
          <ac:grpSpMkLst>
            <pc:docMk/>
            <pc:sldMk cId="4081122096" sldId="323"/>
            <ac:grpSpMk id="51" creationId="{6AC33FC6-8234-2608-0AB9-971EDE8189F5}"/>
          </ac:grpSpMkLst>
        </pc:grpChg>
        <pc:grpChg chg="add mod">
          <ac:chgData name="Parida, Priyadarshan" userId="e6233861-e335-4431-9103-58729923eb1d" providerId="ADAL" clId="{0F6D96F9-5D01-B047-B9B3-61E35D63822E}" dt="2025-05-02T16:20:53.763" v="962" actId="1076"/>
          <ac:grpSpMkLst>
            <pc:docMk/>
            <pc:sldMk cId="4081122096" sldId="323"/>
            <ac:grpSpMk id="53" creationId="{031CBFBF-8B78-A19D-3DCA-5EA1855CA337}"/>
          </ac:grpSpMkLst>
        </pc:grpChg>
        <pc:grpChg chg="add">
          <ac:chgData name="Parida, Priyadarshan" userId="e6233861-e335-4431-9103-58729923eb1d" providerId="ADAL" clId="{0F6D96F9-5D01-B047-B9B3-61E35D63822E}" dt="2025-05-02T16:21:06.214" v="966" actId="164"/>
          <ac:grpSpMkLst>
            <pc:docMk/>
            <pc:sldMk cId="4081122096" sldId="323"/>
            <ac:grpSpMk id="57" creationId="{6BFB4427-A2D4-E622-D558-DFC13373C2E5}"/>
          </ac:grpSpMkLst>
        </pc:grpChg>
        <pc:picChg chg="mod">
          <ac:chgData name="Parida, Priyadarshan" userId="e6233861-e335-4431-9103-58729923eb1d" providerId="ADAL" clId="{0F6D96F9-5D01-B047-B9B3-61E35D63822E}" dt="2025-05-02T16:00:02.428" v="901"/>
          <ac:picMkLst>
            <pc:docMk/>
            <pc:sldMk cId="4081122096" sldId="323"/>
            <ac:picMk id="47" creationId="{822C6254-6C12-E01E-2427-7EE45DB58E97}"/>
          </ac:picMkLst>
        </pc:picChg>
        <pc:picChg chg="add mod">
          <ac:chgData name="Parida, Priyadarshan" userId="e6233861-e335-4431-9103-58729923eb1d" providerId="ADAL" clId="{0F6D96F9-5D01-B047-B9B3-61E35D63822E}" dt="2025-05-02T16:20:53.763" v="962" actId="1076"/>
          <ac:picMkLst>
            <pc:docMk/>
            <pc:sldMk cId="4081122096" sldId="323"/>
            <ac:picMk id="56" creationId="{69F53A79-A212-401A-F203-34032E199293}"/>
          </ac:picMkLst>
        </pc:picChg>
      </pc:sldChg>
      <pc:sldChg chg="addSp delSp modSp add del mod ord">
        <pc:chgData name="Parida, Priyadarshan" userId="e6233861-e335-4431-9103-58729923eb1d" providerId="ADAL" clId="{0F6D96F9-5D01-B047-B9B3-61E35D63822E}" dt="2025-05-03T00:01:32.364" v="2040" actId="2696"/>
        <pc:sldMkLst>
          <pc:docMk/>
          <pc:sldMk cId="2596992808" sldId="324"/>
        </pc:sldMkLst>
      </pc:sldChg>
      <pc:sldChg chg="addSp delSp modSp mod chgLayout">
        <pc:chgData name="Parida, Priyadarshan" userId="e6233861-e335-4431-9103-58729923eb1d" providerId="ADAL" clId="{0F6D96F9-5D01-B047-B9B3-61E35D63822E}" dt="2025-05-06T00:16:40.207" v="10300" actId="6264"/>
        <pc:sldMkLst>
          <pc:docMk/>
          <pc:sldMk cId="2081353469" sldId="325"/>
        </pc:sldMkLst>
        <pc:spChg chg="mod ord">
          <ac:chgData name="Parida, Priyadarshan" userId="e6233861-e335-4431-9103-58729923eb1d" providerId="ADAL" clId="{0F6D96F9-5D01-B047-B9B3-61E35D63822E}" dt="2025-05-06T00:16:40.207" v="10300" actId="6264"/>
          <ac:spMkLst>
            <pc:docMk/>
            <pc:sldMk cId="2081353469" sldId="325"/>
            <ac:spMk id="2" creationId="{199510F5-487E-1A90-012D-CFE85283E7AF}"/>
          </ac:spMkLst>
        </pc:spChg>
      </pc:sldChg>
      <pc:sldChg chg="addSp delSp modSp add del mod">
        <pc:chgData name="Parida, Priyadarshan" userId="e6233861-e335-4431-9103-58729923eb1d" providerId="ADAL" clId="{0F6D96F9-5D01-B047-B9B3-61E35D63822E}" dt="2025-05-03T03:56:56.402" v="4719" actId="2696"/>
        <pc:sldMkLst>
          <pc:docMk/>
          <pc:sldMk cId="1229719212" sldId="326"/>
        </pc:sldMkLst>
      </pc:sldChg>
      <pc:sldChg chg="addSp delSp modSp mod chgLayout">
        <pc:chgData name="Parida, Priyadarshan" userId="e6233861-e335-4431-9103-58729923eb1d" providerId="ADAL" clId="{0F6D96F9-5D01-B047-B9B3-61E35D63822E}" dt="2025-05-06T00:16:52.351" v="10305" actId="14100"/>
        <pc:sldMkLst>
          <pc:docMk/>
          <pc:sldMk cId="2234300165" sldId="327"/>
        </pc:sldMkLst>
        <pc:spChg chg="mod ord">
          <ac:chgData name="Parida, Priyadarshan" userId="e6233861-e335-4431-9103-58729923eb1d" providerId="ADAL" clId="{0F6D96F9-5D01-B047-B9B3-61E35D63822E}" dt="2025-05-06T00:16:52.351" v="10305" actId="14100"/>
          <ac:spMkLst>
            <pc:docMk/>
            <pc:sldMk cId="2234300165" sldId="327"/>
            <ac:spMk id="2" creationId="{0D42FDB8-AF05-C8DF-855E-B952146D0F92}"/>
          </ac:spMkLst>
        </pc:spChg>
      </pc:sldChg>
      <pc:sldChg chg="addSp modSp new del mod">
        <pc:chgData name="Parida, Priyadarshan" userId="e6233861-e335-4431-9103-58729923eb1d" providerId="ADAL" clId="{0F6D96F9-5D01-B047-B9B3-61E35D63822E}" dt="2025-05-03T03:56:56.387" v="4717" actId="2696"/>
        <pc:sldMkLst>
          <pc:docMk/>
          <pc:sldMk cId="2919377478" sldId="328"/>
        </pc:sldMkLst>
      </pc:sldChg>
      <pc:sldChg chg="del">
        <pc:chgData name="Parida, Priyadarshan" userId="e6233861-e335-4431-9103-58729923eb1d" providerId="ADAL" clId="{0F6D96F9-5D01-B047-B9B3-61E35D63822E}" dt="2025-05-03T04:43:18.685" v="5105" actId="2696"/>
        <pc:sldMkLst>
          <pc:docMk/>
          <pc:sldMk cId="1729067428" sldId="329"/>
        </pc:sldMkLst>
      </pc:sldChg>
      <pc:sldChg chg="addSp modSp new del">
        <pc:chgData name="Parida, Priyadarshan" userId="e6233861-e335-4431-9103-58729923eb1d" providerId="ADAL" clId="{0F6D96F9-5D01-B047-B9B3-61E35D63822E}" dt="2025-05-02T19:56:14.764" v="1083" actId="2696"/>
        <pc:sldMkLst>
          <pc:docMk/>
          <pc:sldMk cId="3081836440" sldId="329"/>
        </pc:sldMkLst>
      </pc:sldChg>
      <pc:sldChg chg="addSp delSp modSp add del mod">
        <pc:chgData name="Parida, Priyadarshan" userId="e6233861-e335-4431-9103-58729923eb1d" providerId="ADAL" clId="{0F6D96F9-5D01-B047-B9B3-61E35D63822E}" dt="2025-05-02T23:18:18.702" v="1760" actId="2696"/>
        <pc:sldMkLst>
          <pc:docMk/>
          <pc:sldMk cId="3745992110" sldId="330"/>
        </pc:sldMkLst>
      </pc:sldChg>
      <pc:sldChg chg="modSp del mod ord modClrScheme chgLayout">
        <pc:chgData name="Parida, Priyadarshan" userId="e6233861-e335-4431-9103-58729923eb1d" providerId="ADAL" clId="{0F6D96F9-5D01-B047-B9B3-61E35D63822E}" dt="2025-05-03T04:43:22.369" v="5106" actId="2696"/>
        <pc:sldMkLst>
          <pc:docMk/>
          <pc:sldMk cId="2412895112" sldId="331"/>
        </pc:sldMkLst>
      </pc:sldChg>
      <pc:sldChg chg="addSp modSp new del mod">
        <pc:chgData name="Parida, Priyadarshan" userId="e6233861-e335-4431-9103-58729923eb1d" providerId="ADAL" clId="{0F6D96F9-5D01-B047-B9B3-61E35D63822E}" dt="2025-05-03T03:56:56.403" v="4720" actId="2696"/>
        <pc:sldMkLst>
          <pc:docMk/>
          <pc:sldMk cId="3524110624" sldId="332"/>
        </pc:sldMkLst>
      </pc:sldChg>
      <pc:sldChg chg="addSp delSp modSp add mod ord">
        <pc:chgData name="Parida, Priyadarshan" userId="e6233861-e335-4431-9103-58729923eb1d" providerId="ADAL" clId="{0F6D96F9-5D01-B047-B9B3-61E35D63822E}" dt="2025-05-03T03:12:58.529" v="4322" actId="20578"/>
        <pc:sldMkLst>
          <pc:docMk/>
          <pc:sldMk cId="2346869954" sldId="333"/>
        </pc:sldMkLst>
        <pc:spChg chg="mod topLvl">
          <ac:chgData name="Parida, Priyadarshan" userId="e6233861-e335-4431-9103-58729923eb1d" providerId="ADAL" clId="{0F6D96F9-5D01-B047-B9B3-61E35D63822E}" dt="2025-05-03T00:22:14.116" v="2377" actId="1037"/>
          <ac:spMkLst>
            <pc:docMk/>
            <pc:sldMk cId="2346869954" sldId="333"/>
            <ac:spMk id="12" creationId="{793E5E85-DFE9-F279-2FDA-C2A9A50F1B9D}"/>
          </ac:spMkLst>
        </pc:spChg>
        <pc:spChg chg="mod topLvl">
          <ac:chgData name="Parida, Priyadarshan" userId="e6233861-e335-4431-9103-58729923eb1d" providerId="ADAL" clId="{0F6D96F9-5D01-B047-B9B3-61E35D63822E}" dt="2025-05-03T00:20:20.503" v="2353" actId="14861"/>
          <ac:spMkLst>
            <pc:docMk/>
            <pc:sldMk cId="2346869954" sldId="333"/>
            <ac:spMk id="19" creationId="{D158EE65-B600-F0AB-5197-8D001A0C5175}"/>
          </ac:spMkLst>
        </pc:spChg>
        <pc:spChg chg="mod topLvl">
          <ac:chgData name="Parida, Priyadarshan" userId="e6233861-e335-4431-9103-58729923eb1d" providerId="ADAL" clId="{0F6D96F9-5D01-B047-B9B3-61E35D63822E}" dt="2025-05-03T00:22:14.116" v="2377" actId="1037"/>
          <ac:spMkLst>
            <pc:docMk/>
            <pc:sldMk cId="2346869954" sldId="333"/>
            <ac:spMk id="20" creationId="{AA901FB3-0B26-C054-D354-F84E160EFB7F}"/>
          </ac:spMkLst>
        </pc:spChg>
        <pc:spChg chg="mod topLvl">
          <ac:chgData name="Parida, Priyadarshan" userId="e6233861-e335-4431-9103-58729923eb1d" providerId="ADAL" clId="{0F6D96F9-5D01-B047-B9B3-61E35D63822E}" dt="2025-05-03T00:20:20.503" v="2353" actId="14861"/>
          <ac:spMkLst>
            <pc:docMk/>
            <pc:sldMk cId="2346869954" sldId="333"/>
            <ac:spMk id="21" creationId="{C866DEB9-52FE-EB4E-04E6-DED713538C77}"/>
          </ac:spMkLst>
        </pc:spChg>
        <pc:spChg chg="mod topLvl">
          <ac:chgData name="Parida, Priyadarshan" userId="e6233861-e335-4431-9103-58729923eb1d" providerId="ADAL" clId="{0F6D96F9-5D01-B047-B9B3-61E35D63822E}" dt="2025-05-03T00:22:14.116" v="2377" actId="1037"/>
          <ac:spMkLst>
            <pc:docMk/>
            <pc:sldMk cId="2346869954" sldId="333"/>
            <ac:spMk id="22" creationId="{53AEB0A1-9CE7-70F5-B59A-39AE6DD30C70}"/>
          </ac:spMkLst>
        </pc:spChg>
        <pc:spChg chg="mod topLvl">
          <ac:chgData name="Parida, Priyadarshan" userId="e6233861-e335-4431-9103-58729923eb1d" providerId="ADAL" clId="{0F6D96F9-5D01-B047-B9B3-61E35D63822E}" dt="2025-05-03T00:22:14.116" v="2377" actId="1037"/>
          <ac:spMkLst>
            <pc:docMk/>
            <pc:sldMk cId="2346869954" sldId="333"/>
            <ac:spMk id="23" creationId="{D4787838-46CE-8D1F-62B9-96D6531D3479}"/>
          </ac:spMkLst>
        </pc:spChg>
        <pc:spChg chg="mod">
          <ac:chgData name="Parida, Priyadarshan" userId="e6233861-e335-4431-9103-58729923eb1d" providerId="ADAL" clId="{0F6D96F9-5D01-B047-B9B3-61E35D63822E}" dt="2025-05-03T00:22:14.116" v="2377" actId="1037"/>
          <ac:spMkLst>
            <pc:docMk/>
            <pc:sldMk cId="2346869954" sldId="333"/>
            <ac:spMk id="24" creationId="{F960AAAA-1475-3B03-74C9-B426A30DD8F5}"/>
          </ac:spMkLst>
        </pc:spChg>
        <pc:spChg chg="mod topLvl">
          <ac:chgData name="Parida, Priyadarshan" userId="e6233861-e335-4431-9103-58729923eb1d" providerId="ADAL" clId="{0F6D96F9-5D01-B047-B9B3-61E35D63822E}" dt="2025-05-03T00:19:00.050" v="2308" actId="1038"/>
          <ac:spMkLst>
            <pc:docMk/>
            <pc:sldMk cId="2346869954" sldId="333"/>
            <ac:spMk id="25" creationId="{029066F4-0462-E39D-A4EA-610B6EE272D8}"/>
          </ac:spMkLst>
        </pc:spChg>
        <pc:spChg chg="mod topLvl">
          <ac:chgData name="Parida, Priyadarshan" userId="e6233861-e335-4431-9103-58729923eb1d" providerId="ADAL" clId="{0F6D96F9-5D01-B047-B9B3-61E35D63822E}" dt="2025-05-03T00:19:00.050" v="2308" actId="1038"/>
          <ac:spMkLst>
            <pc:docMk/>
            <pc:sldMk cId="2346869954" sldId="333"/>
            <ac:spMk id="27" creationId="{595696CA-ECA3-FD33-9E1B-BCA2C9D7187D}"/>
          </ac:spMkLst>
        </pc:spChg>
        <pc:spChg chg="mod topLvl">
          <ac:chgData name="Parida, Priyadarshan" userId="e6233861-e335-4431-9103-58729923eb1d" providerId="ADAL" clId="{0F6D96F9-5D01-B047-B9B3-61E35D63822E}" dt="2025-05-03T00:19:00.050" v="2308" actId="1038"/>
          <ac:spMkLst>
            <pc:docMk/>
            <pc:sldMk cId="2346869954" sldId="333"/>
            <ac:spMk id="28" creationId="{FA3CF0A5-8DA7-7F24-F910-CEB1A31B5533}"/>
          </ac:spMkLst>
        </pc:spChg>
        <pc:spChg chg="mod">
          <ac:chgData name="Parida, Priyadarshan" userId="e6233861-e335-4431-9103-58729923eb1d" providerId="ADAL" clId="{0F6D96F9-5D01-B047-B9B3-61E35D63822E}" dt="2025-05-03T00:24:06.281" v="2413" actId="255"/>
          <ac:spMkLst>
            <pc:docMk/>
            <pc:sldMk cId="2346869954" sldId="333"/>
            <ac:spMk id="29" creationId="{82E173EB-930C-B2BE-44E8-EDEDBB0DB2EB}"/>
          </ac:spMkLst>
        </pc:spChg>
        <pc:spChg chg="mod">
          <ac:chgData name="Parida, Priyadarshan" userId="e6233861-e335-4431-9103-58729923eb1d" providerId="ADAL" clId="{0F6D96F9-5D01-B047-B9B3-61E35D63822E}" dt="2025-05-03T00:24:11.689" v="2414" actId="255"/>
          <ac:spMkLst>
            <pc:docMk/>
            <pc:sldMk cId="2346869954" sldId="333"/>
            <ac:spMk id="35" creationId="{220EDE4C-0CDE-A077-7397-46C305AD26C7}"/>
          </ac:spMkLst>
        </pc:spChg>
        <pc:spChg chg="mod topLvl">
          <ac:chgData name="Parida, Priyadarshan" userId="e6233861-e335-4431-9103-58729923eb1d" providerId="ADAL" clId="{0F6D96F9-5D01-B047-B9B3-61E35D63822E}" dt="2025-05-03T00:24:40.927" v="2429" actId="1038"/>
          <ac:spMkLst>
            <pc:docMk/>
            <pc:sldMk cId="2346869954" sldId="333"/>
            <ac:spMk id="36" creationId="{66D39467-A862-A366-C9A1-19E78CD7E124}"/>
          </ac:spMkLst>
        </pc:spChg>
        <pc:spChg chg="add mod">
          <ac:chgData name="Parida, Priyadarshan" userId="e6233861-e335-4431-9103-58729923eb1d" providerId="ADAL" clId="{0F6D96F9-5D01-B047-B9B3-61E35D63822E}" dt="2025-05-03T00:22:14.116" v="2377" actId="1037"/>
          <ac:spMkLst>
            <pc:docMk/>
            <pc:sldMk cId="2346869954" sldId="333"/>
            <ac:spMk id="41" creationId="{57CDC825-A549-4989-07FC-9B5CFEE318A0}"/>
          </ac:spMkLst>
        </pc:spChg>
        <pc:spChg chg="add mod">
          <ac:chgData name="Parida, Priyadarshan" userId="e6233861-e335-4431-9103-58729923eb1d" providerId="ADAL" clId="{0F6D96F9-5D01-B047-B9B3-61E35D63822E}" dt="2025-05-03T00:23:21.032" v="2412" actId="688"/>
          <ac:spMkLst>
            <pc:docMk/>
            <pc:sldMk cId="2346869954" sldId="333"/>
            <ac:spMk id="42" creationId="{7959A585-FB82-3542-6C4E-166846410B6A}"/>
          </ac:spMkLst>
        </pc:spChg>
        <pc:spChg chg="mod">
          <ac:chgData name="Parida, Priyadarshan" userId="e6233861-e335-4431-9103-58729923eb1d" providerId="ADAL" clId="{0F6D96F9-5D01-B047-B9B3-61E35D63822E}" dt="2025-05-03T00:24:18.488" v="2418" actId="255"/>
          <ac:spMkLst>
            <pc:docMk/>
            <pc:sldMk cId="2346869954" sldId="333"/>
            <ac:spMk id="44" creationId="{339D24ED-76B0-5EFF-6F50-B4891BA8A665}"/>
          </ac:spMkLst>
        </pc:spChg>
        <pc:spChg chg="add 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45" creationId="{43213975-927E-5740-364B-CB3EF8033DBF}"/>
          </ac:spMkLst>
        </pc:spChg>
        <pc:spChg chg="add 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46" creationId="{5C884163-1365-A99C-E980-1205DD2CF0EF}"/>
          </ac:spMkLst>
        </pc:spChg>
        <pc:spChg chg="add 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52" creationId="{5D6E60DA-7219-F35C-B287-4CB8C81850C9}"/>
          </ac:spMkLst>
        </pc:spChg>
        <pc:spChg chg="add 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55" creationId="{CCA21A3C-1827-8ED1-1A65-71DA75CD27D9}"/>
          </ac:spMkLst>
        </pc:spChg>
        <pc:spChg chg="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62" creationId="{73DECF4E-44C2-7E0D-17A8-3E0219B536C1}"/>
          </ac:spMkLst>
        </pc:spChg>
        <pc:spChg chg="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65" creationId="{4D46ABFD-74B7-7782-5514-3CB7F7C0FBA3}"/>
          </ac:spMkLst>
        </pc:spChg>
        <pc:spChg chg="mod">
          <ac:chgData name="Parida, Priyadarshan" userId="e6233861-e335-4431-9103-58729923eb1d" providerId="ADAL" clId="{0F6D96F9-5D01-B047-B9B3-61E35D63822E}" dt="2025-05-03T00:24:50.247" v="2441" actId="1038"/>
          <ac:spMkLst>
            <pc:docMk/>
            <pc:sldMk cId="2346869954" sldId="333"/>
            <ac:spMk id="76" creationId="{F90FB442-003F-96DB-DAF6-DFECFE553AAD}"/>
          </ac:spMkLst>
        </pc:spChg>
        <pc:spChg chg="mod">
          <ac:chgData name="Parida, Priyadarshan" userId="e6233861-e335-4431-9103-58729923eb1d" providerId="ADAL" clId="{0F6D96F9-5D01-B047-B9B3-61E35D63822E}" dt="2025-05-03T00:24:50.247" v="2441" actId="1038"/>
          <ac:spMkLst>
            <pc:docMk/>
            <pc:sldMk cId="2346869954" sldId="333"/>
            <ac:spMk id="82" creationId="{9A757526-951E-7C9B-5745-5A934376CD85}"/>
          </ac:spMkLst>
        </pc:spChg>
        <pc:spChg chg="mod">
          <ac:chgData name="Parida, Priyadarshan" userId="e6233861-e335-4431-9103-58729923eb1d" providerId="ADAL" clId="{0F6D96F9-5D01-B047-B9B3-61E35D63822E}" dt="2025-05-03T00:24:50.247" v="2441" actId="1038"/>
          <ac:spMkLst>
            <pc:docMk/>
            <pc:sldMk cId="2346869954" sldId="333"/>
            <ac:spMk id="87" creationId="{1F818B98-45F9-F82E-04CE-F5F17F424C57}"/>
          </ac:spMkLst>
        </pc:spChg>
        <pc:spChg chg="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94" creationId="{EF3C4457-11FB-0BF6-C3A1-5930D938ECCE}"/>
          </ac:spMkLst>
        </pc:spChg>
        <pc:spChg chg="add 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100" creationId="{93C96B8F-23FA-2B56-702F-41F239EC6C1E}"/>
          </ac:spMkLst>
        </pc:spChg>
        <pc:spChg chg="add 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107" creationId="{0FA257AA-8B22-4735-E2B8-AFCAD0AC36EE}"/>
          </ac:spMkLst>
        </pc:spChg>
        <pc:spChg chg="add mod">
          <ac:chgData name="Parida, Priyadarshan" userId="e6233861-e335-4431-9103-58729923eb1d" providerId="ADAL" clId="{0F6D96F9-5D01-B047-B9B3-61E35D63822E}" dt="2025-05-03T00:21:44.578" v="2374"/>
          <ac:spMkLst>
            <pc:docMk/>
            <pc:sldMk cId="2346869954" sldId="333"/>
            <ac:spMk id="113" creationId="{4B1BD680-2D2B-95B2-FAD3-E2D805A1E98A}"/>
          </ac:spMkLst>
        </pc:spChg>
        <pc:grpChg chg="mod">
          <ac:chgData name="Parida, Priyadarshan" userId="e6233861-e335-4431-9103-58729923eb1d" providerId="ADAL" clId="{0F6D96F9-5D01-B047-B9B3-61E35D63822E}" dt="2025-05-03T00:24:50.247" v="2441" actId="1038"/>
          <ac:grpSpMkLst>
            <pc:docMk/>
            <pc:sldMk cId="2346869954" sldId="333"/>
            <ac:grpSpMk id="77" creationId="{90CBF630-0FEF-7BC2-D581-7E4D6A51F65F}"/>
          </ac:grpSpMkLst>
        </pc:grpChg>
        <pc:grpChg chg="mod">
          <ac:chgData name="Parida, Priyadarshan" userId="e6233861-e335-4431-9103-58729923eb1d" providerId="ADAL" clId="{0F6D96F9-5D01-B047-B9B3-61E35D63822E}" dt="2025-05-03T00:24:50.247" v="2441" actId="1038"/>
          <ac:grpSpMkLst>
            <pc:docMk/>
            <pc:sldMk cId="2346869954" sldId="333"/>
            <ac:grpSpMk id="83" creationId="{9E60040B-50D7-D4E8-CDB3-9B6F9D8ED4B2}"/>
          </ac:grpSpMkLst>
        </pc:grpChg>
        <pc:grpChg chg="mod">
          <ac:chgData name="Parida, Priyadarshan" userId="e6233861-e335-4431-9103-58729923eb1d" providerId="ADAL" clId="{0F6D96F9-5D01-B047-B9B3-61E35D63822E}" dt="2025-05-03T00:24:50.247" v="2441" actId="1038"/>
          <ac:grpSpMkLst>
            <pc:docMk/>
            <pc:sldMk cId="2346869954" sldId="333"/>
            <ac:grpSpMk id="88" creationId="{AA5ADA9F-0DC2-A5AB-3078-2160EB0FC808}"/>
          </ac:grpSpMkLst>
        </pc:grpChg>
      </pc:sldChg>
      <pc:sldChg chg="addSp delSp modSp new del mod">
        <pc:chgData name="Parida, Priyadarshan" userId="e6233861-e335-4431-9103-58729923eb1d" providerId="ADAL" clId="{0F6D96F9-5D01-B047-B9B3-61E35D63822E}" dt="2025-05-03T04:05:45.674" v="4727" actId="2696"/>
        <pc:sldMkLst>
          <pc:docMk/>
          <pc:sldMk cId="2118563093" sldId="334"/>
        </pc:sldMkLst>
      </pc:sldChg>
      <pc:sldChg chg="addSp delSp modSp new mod ord">
        <pc:chgData name="Parida, Priyadarshan" userId="e6233861-e335-4431-9103-58729923eb1d" providerId="ADAL" clId="{0F6D96F9-5D01-B047-B9B3-61E35D63822E}" dt="2025-05-06T00:33:55.379" v="10503" actId="20577"/>
        <pc:sldMkLst>
          <pc:docMk/>
          <pc:sldMk cId="1011096488" sldId="335"/>
        </pc:sldMkLst>
        <pc:spChg chg="mod">
          <ac:chgData name="Parida, Priyadarshan" userId="e6233861-e335-4431-9103-58729923eb1d" providerId="ADAL" clId="{0F6D96F9-5D01-B047-B9B3-61E35D63822E}" dt="2025-05-03T05:26:24.831" v="5540" actId="1037"/>
          <ac:spMkLst>
            <pc:docMk/>
            <pc:sldMk cId="1011096488" sldId="335"/>
            <ac:spMk id="2" creationId="{5A04C733-8C25-E552-C704-1ACACC8F1F78}"/>
          </ac:spMkLst>
        </pc:spChg>
        <pc:spChg chg="add mod topLvl">
          <ac:chgData name="Parida, Priyadarshan" userId="e6233861-e335-4431-9103-58729923eb1d" providerId="ADAL" clId="{0F6D96F9-5D01-B047-B9B3-61E35D63822E}" dt="2025-05-03T01:16:24.112" v="2987" actId="207"/>
          <ac:spMkLst>
            <pc:docMk/>
            <pc:sldMk cId="1011096488" sldId="335"/>
            <ac:spMk id="3" creationId="{6DEC3BFD-6499-88E1-A979-8FEF8CB9C287}"/>
          </ac:spMkLst>
        </pc:spChg>
        <pc:spChg chg="add mod">
          <ac:chgData name="Parida, Priyadarshan" userId="e6233861-e335-4431-9103-58729923eb1d" providerId="ADAL" clId="{0F6D96F9-5D01-B047-B9B3-61E35D63822E}" dt="2025-05-03T05:55:16.598" v="5824" actId="207"/>
          <ac:spMkLst>
            <pc:docMk/>
            <pc:sldMk cId="1011096488" sldId="335"/>
            <ac:spMk id="4" creationId="{91E677A4-BF6E-3FF3-24B0-56A2F31F917D}"/>
          </ac:spMkLst>
        </pc:spChg>
        <pc:spChg chg="mod topLvl">
          <ac:chgData name="Parida, Priyadarshan" userId="e6233861-e335-4431-9103-58729923eb1d" providerId="ADAL" clId="{0F6D96F9-5D01-B047-B9B3-61E35D63822E}" dt="2025-05-05T21:22:38.730" v="8224" actId="1037"/>
          <ac:spMkLst>
            <pc:docMk/>
            <pc:sldMk cId="1011096488" sldId="335"/>
            <ac:spMk id="5" creationId="{76B3EEF8-DA97-7ED4-3593-58A01CFB71E2}"/>
          </ac:spMkLst>
        </pc:spChg>
        <pc:spChg chg="mod topLvl">
          <ac:chgData name="Parida, Priyadarshan" userId="e6233861-e335-4431-9103-58729923eb1d" providerId="ADAL" clId="{0F6D96F9-5D01-B047-B9B3-61E35D63822E}" dt="2025-05-05T21:23:07.898" v="8233" actId="1038"/>
          <ac:spMkLst>
            <pc:docMk/>
            <pc:sldMk cId="1011096488" sldId="335"/>
            <ac:spMk id="6" creationId="{C624D74A-02F4-4420-32AB-85D74EAE08B9}"/>
          </ac:spMkLst>
        </pc:spChg>
        <pc:spChg chg="mod topLvl">
          <ac:chgData name="Parida, Priyadarshan" userId="e6233861-e335-4431-9103-58729923eb1d" providerId="ADAL" clId="{0F6D96F9-5D01-B047-B9B3-61E35D63822E}" dt="2025-05-05T21:23:17.041" v="8234" actId="1076"/>
          <ac:spMkLst>
            <pc:docMk/>
            <pc:sldMk cId="1011096488" sldId="335"/>
            <ac:spMk id="7" creationId="{7BE6A6F0-6FEB-AE4B-846C-6A53AF8A2002}"/>
          </ac:spMkLst>
        </pc:spChg>
        <pc:spChg chg="mod topLvl">
          <ac:chgData name="Parida, Priyadarshan" userId="e6233861-e335-4431-9103-58729923eb1d" providerId="ADAL" clId="{0F6D96F9-5D01-B047-B9B3-61E35D63822E}" dt="2025-05-05T21:22:32.925" v="8222" actId="1037"/>
          <ac:spMkLst>
            <pc:docMk/>
            <pc:sldMk cId="1011096488" sldId="335"/>
            <ac:spMk id="8" creationId="{D1B21C54-66CF-E8DF-4862-198D3C249A32}"/>
          </ac:spMkLst>
        </pc:spChg>
        <pc:spChg chg="mod topLvl">
          <ac:chgData name="Parida, Priyadarshan" userId="e6233861-e335-4431-9103-58729923eb1d" providerId="ADAL" clId="{0F6D96F9-5D01-B047-B9B3-61E35D63822E}" dt="2025-05-05T21:22:36.028" v="8223" actId="1037"/>
          <ac:spMkLst>
            <pc:docMk/>
            <pc:sldMk cId="1011096488" sldId="335"/>
            <ac:spMk id="9" creationId="{3017666A-1206-2914-F96E-66539A2EE8E6}"/>
          </ac:spMkLst>
        </pc:spChg>
        <pc:spChg chg="mod topLvl">
          <ac:chgData name="Parida, Priyadarshan" userId="e6233861-e335-4431-9103-58729923eb1d" providerId="ADAL" clId="{0F6D96F9-5D01-B047-B9B3-61E35D63822E}" dt="2025-05-03T05:57:23.694" v="5833" actId="207"/>
          <ac:spMkLst>
            <pc:docMk/>
            <pc:sldMk cId="1011096488" sldId="335"/>
            <ac:spMk id="10" creationId="{B4A5AF8F-F510-587E-6B34-B4D2E1C4A464}"/>
          </ac:spMkLst>
        </pc:spChg>
        <pc:spChg chg="mod topLvl">
          <ac:chgData name="Parida, Priyadarshan" userId="e6233861-e335-4431-9103-58729923eb1d" providerId="ADAL" clId="{0F6D96F9-5D01-B047-B9B3-61E35D63822E}" dt="2025-05-03T03:17:17.313" v="4413" actId="1038"/>
          <ac:spMkLst>
            <pc:docMk/>
            <pc:sldMk cId="1011096488" sldId="335"/>
            <ac:spMk id="11" creationId="{75AD1DFA-AF2D-D4E5-1504-D80FB49CEBC9}"/>
          </ac:spMkLst>
        </pc:spChg>
        <pc:spChg chg="mod topLvl">
          <ac:chgData name="Parida, Priyadarshan" userId="e6233861-e335-4431-9103-58729923eb1d" providerId="ADAL" clId="{0F6D96F9-5D01-B047-B9B3-61E35D63822E}" dt="2025-05-03T03:17:17.313" v="4413" actId="1038"/>
          <ac:spMkLst>
            <pc:docMk/>
            <pc:sldMk cId="1011096488" sldId="335"/>
            <ac:spMk id="12" creationId="{F6272F9B-4CE5-3261-71F5-E26BC2200308}"/>
          </ac:spMkLst>
        </pc:spChg>
        <pc:spChg chg="mod topLvl">
          <ac:chgData name="Parida, Priyadarshan" userId="e6233861-e335-4431-9103-58729923eb1d" providerId="ADAL" clId="{0F6D96F9-5D01-B047-B9B3-61E35D63822E}" dt="2025-05-03T03:17:17.313" v="4413" actId="1038"/>
          <ac:spMkLst>
            <pc:docMk/>
            <pc:sldMk cId="1011096488" sldId="335"/>
            <ac:spMk id="13" creationId="{2155DD99-622F-BAF9-733D-143C596DDEB2}"/>
          </ac:spMkLst>
        </pc:spChg>
        <pc:spChg chg="mod topLvl">
          <ac:chgData name="Parida, Priyadarshan" userId="e6233861-e335-4431-9103-58729923eb1d" providerId="ADAL" clId="{0F6D96F9-5D01-B047-B9B3-61E35D63822E}" dt="2025-05-03T03:17:17.313" v="4413" actId="1038"/>
          <ac:spMkLst>
            <pc:docMk/>
            <pc:sldMk cId="1011096488" sldId="335"/>
            <ac:spMk id="14" creationId="{056C7613-F22A-A067-FF8E-EA6AD718353B}"/>
          </ac:spMkLst>
        </pc:spChg>
        <pc:spChg chg="mod topLvl">
          <ac:chgData name="Parida, Priyadarshan" userId="e6233861-e335-4431-9103-58729923eb1d" providerId="ADAL" clId="{0F6D96F9-5D01-B047-B9B3-61E35D63822E}" dt="2025-05-03T03:17:17.313" v="4413" actId="1038"/>
          <ac:spMkLst>
            <pc:docMk/>
            <pc:sldMk cId="1011096488" sldId="335"/>
            <ac:spMk id="15" creationId="{2A547F50-7850-79F2-61E0-ED568E84F985}"/>
          </ac:spMkLst>
        </pc:spChg>
        <pc:spChg chg="mod topLvl">
          <ac:chgData name="Parida, Priyadarshan" userId="e6233861-e335-4431-9103-58729923eb1d" providerId="ADAL" clId="{0F6D96F9-5D01-B047-B9B3-61E35D63822E}" dt="2025-05-03T03:17:17.313" v="4413" actId="1038"/>
          <ac:spMkLst>
            <pc:docMk/>
            <pc:sldMk cId="1011096488" sldId="335"/>
            <ac:spMk id="16" creationId="{9C5AA56E-3477-4D83-ADAD-524C1246DDD8}"/>
          </ac:spMkLst>
        </pc:spChg>
        <pc:spChg chg="mod topLvl">
          <ac:chgData name="Parida, Priyadarshan" userId="e6233861-e335-4431-9103-58729923eb1d" providerId="ADAL" clId="{0F6D96F9-5D01-B047-B9B3-61E35D63822E}" dt="2025-05-03T03:17:17.313" v="4413" actId="1038"/>
          <ac:spMkLst>
            <pc:docMk/>
            <pc:sldMk cId="1011096488" sldId="335"/>
            <ac:spMk id="17" creationId="{CFA8965E-7D74-6D62-4E6D-84628C697AA5}"/>
          </ac:spMkLst>
        </pc:spChg>
        <pc:spChg chg="mod topLvl">
          <ac:chgData name="Parida, Priyadarshan" userId="e6233861-e335-4431-9103-58729923eb1d" providerId="ADAL" clId="{0F6D96F9-5D01-B047-B9B3-61E35D63822E}" dt="2025-05-03T03:17:17.313" v="4413" actId="1038"/>
          <ac:spMkLst>
            <pc:docMk/>
            <pc:sldMk cId="1011096488" sldId="335"/>
            <ac:spMk id="18" creationId="{8D92D731-5BCF-73C0-5BBD-56FAEF8B7964}"/>
          </ac:spMkLst>
        </pc:spChg>
        <pc:spChg chg="add mod topLvl">
          <ac:chgData name="Parida, Priyadarshan" userId="e6233861-e335-4431-9103-58729923eb1d" providerId="ADAL" clId="{0F6D96F9-5D01-B047-B9B3-61E35D63822E}" dt="2025-05-03T03:17:17.313" v="4413" actId="1038"/>
          <ac:spMkLst>
            <pc:docMk/>
            <pc:sldMk cId="1011096488" sldId="335"/>
            <ac:spMk id="19" creationId="{8FACFA96-5EEA-C4D2-F0DB-5A76B031E7A8}"/>
          </ac:spMkLst>
        </pc:spChg>
        <pc:spChg chg="mod">
          <ac:chgData name="Parida, Priyadarshan" userId="e6233861-e335-4431-9103-58729923eb1d" providerId="ADAL" clId="{0F6D96F9-5D01-B047-B9B3-61E35D63822E}" dt="2025-05-03T00:46:03.537" v="2531"/>
          <ac:spMkLst>
            <pc:docMk/>
            <pc:sldMk cId="1011096488" sldId="335"/>
            <ac:spMk id="22" creationId="{F1166C00-718A-1E83-68AA-5B0E353477E7}"/>
          </ac:spMkLst>
        </pc:spChg>
        <pc:spChg chg="mod">
          <ac:chgData name="Parida, Priyadarshan" userId="e6233861-e335-4431-9103-58729923eb1d" providerId="ADAL" clId="{0F6D96F9-5D01-B047-B9B3-61E35D63822E}" dt="2025-05-03T01:16:44.021" v="2989" actId="207"/>
          <ac:spMkLst>
            <pc:docMk/>
            <pc:sldMk cId="1011096488" sldId="335"/>
            <ac:spMk id="23" creationId="{5792A5F7-447F-CFF8-6D2C-49DB3743FCDB}"/>
          </ac:spMkLst>
        </pc:spChg>
        <pc:spChg chg="mod">
          <ac:chgData name="Parida, Priyadarshan" userId="e6233861-e335-4431-9103-58729923eb1d" providerId="ADAL" clId="{0F6D96F9-5D01-B047-B9B3-61E35D63822E}" dt="2025-05-03T00:46:03.537" v="2531"/>
          <ac:spMkLst>
            <pc:docMk/>
            <pc:sldMk cId="1011096488" sldId="335"/>
            <ac:spMk id="24" creationId="{A2B1D804-DA45-FFE4-1320-52AF9158A5B3}"/>
          </ac:spMkLst>
        </pc:spChg>
        <pc:spChg chg="add mod">
          <ac:chgData name="Parida, Priyadarshan" userId="e6233861-e335-4431-9103-58729923eb1d" providerId="ADAL" clId="{0F6D96F9-5D01-B047-B9B3-61E35D63822E}" dt="2025-05-05T21:20:20.723" v="8218" actId="1036"/>
          <ac:spMkLst>
            <pc:docMk/>
            <pc:sldMk cId="1011096488" sldId="335"/>
            <ac:spMk id="25" creationId="{9C6FF478-A736-EB3E-C898-2FF6073B319C}"/>
          </ac:spMkLst>
        </pc:spChg>
        <pc:spChg chg="mod">
          <ac:chgData name="Parida, Priyadarshan" userId="e6233861-e335-4431-9103-58729923eb1d" providerId="ADAL" clId="{0F6D96F9-5D01-B047-B9B3-61E35D63822E}" dt="2025-05-03T01:16:51.449" v="2990" actId="207"/>
          <ac:spMkLst>
            <pc:docMk/>
            <pc:sldMk cId="1011096488" sldId="335"/>
            <ac:spMk id="27" creationId="{1A2D3AF0-45DA-5C0F-9196-C088BFC70CDD}"/>
          </ac:spMkLst>
        </pc:spChg>
        <pc:spChg chg="mod">
          <ac:chgData name="Parida, Priyadarshan" userId="e6233861-e335-4431-9103-58729923eb1d" providerId="ADAL" clId="{0F6D96F9-5D01-B047-B9B3-61E35D63822E}" dt="2025-05-03T00:47:13.624" v="2545"/>
          <ac:spMkLst>
            <pc:docMk/>
            <pc:sldMk cId="1011096488" sldId="335"/>
            <ac:spMk id="28" creationId="{B1E7CF61-4527-32F0-6BD0-BB448B6695C4}"/>
          </ac:spMkLst>
        </pc:spChg>
        <pc:spChg chg="add mod">
          <ac:chgData name="Parida, Priyadarshan" userId="e6233861-e335-4431-9103-58729923eb1d" providerId="ADAL" clId="{0F6D96F9-5D01-B047-B9B3-61E35D63822E}" dt="2025-05-03T05:55:43.892" v="5826" actId="207"/>
          <ac:spMkLst>
            <pc:docMk/>
            <pc:sldMk cId="1011096488" sldId="335"/>
            <ac:spMk id="30" creationId="{953EC67C-E222-4A00-A917-281C6D2AF0BC}"/>
          </ac:spMkLst>
        </pc:spChg>
        <pc:spChg chg="mod">
          <ac:chgData name="Parida, Priyadarshan" userId="e6233861-e335-4431-9103-58729923eb1d" providerId="ADAL" clId="{0F6D96F9-5D01-B047-B9B3-61E35D63822E}" dt="2025-05-03T01:17:04.051" v="2991" actId="207"/>
          <ac:spMkLst>
            <pc:docMk/>
            <pc:sldMk cId="1011096488" sldId="335"/>
            <ac:spMk id="32" creationId="{2D7CD2B1-EFC0-D61F-BBCF-4E30982D3445}"/>
          </ac:spMkLst>
        </pc:spChg>
        <pc:spChg chg="mod">
          <ac:chgData name="Parida, Priyadarshan" userId="e6233861-e335-4431-9103-58729923eb1d" providerId="ADAL" clId="{0F6D96F9-5D01-B047-B9B3-61E35D63822E}" dt="2025-05-03T00:49:07.034" v="2615"/>
          <ac:spMkLst>
            <pc:docMk/>
            <pc:sldMk cId="1011096488" sldId="335"/>
            <ac:spMk id="33" creationId="{C2B7F2BE-B110-B596-4B50-557ED4C6915E}"/>
          </ac:spMkLst>
        </pc:spChg>
        <pc:spChg chg="add mod">
          <ac:chgData name="Parida, Priyadarshan" userId="e6233861-e335-4431-9103-58729923eb1d" providerId="ADAL" clId="{0F6D96F9-5D01-B047-B9B3-61E35D63822E}" dt="2025-05-05T21:20:20.723" v="8218" actId="1036"/>
          <ac:spMkLst>
            <pc:docMk/>
            <pc:sldMk cId="1011096488" sldId="335"/>
            <ac:spMk id="35" creationId="{2AFF1869-24C5-9EA5-0C20-8A94D8E16FDE}"/>
          </ac:spMkLst>
        </pc:spChg>
        <pc:spChg chg="mod topLvl">
          <ac:chgData name="Parida, Priyadarshan" userId="e6233861-e335-4431-9103-58729923eb1d" providerId="ADAL" clId="{0F6D96F9-5D01-B047-B9B3-61E35D63822E}" dt="2025-05-05T21:16:18.020" v="8168" actId="165"/>
          <ac:spMkLst>
            <pc:docMk/>
            <pc:sldMk cId="1011096488" sldId="335"/>
            <ac:spMk id="37" creationId="{C984C2F0-8D6D-9D63-990B-AE85842D102D}"/>
          </ac:spMkLst>
        </pc:spChg>
        <pc:spChg chg="mod topLvl">
          <ac:chgData name="Parida, Priyadarshan" userId="e6233861-e335-4431-9103-58729923eb1d" providerId="ADAL" clId="{0F6D96F9-5D01-B047-B9B3-61E35D63822E}" dt="2025-05-05T21:16:18.020" v="8168" actId="165"/>
          <ac:spMkLst>
            <pc:docMk/>
            <pc:sldMk cId="1011096488" sldId="335"/>
            <ac:spMk id="38" creationId="{E56090BC-9910-67F4-1EC7-F272A615B2CB}"/>
          </ac:spMkLst>
        </pc:spChg>
        <pc:spChg chg="add mod">
          <ac:chgData name="Parida, Priyadarshan" userId="e6233861-e335-4431-9103-58729923eb1d" providerId="ADAL" clId="{0F6D96F9-5D01-B047-B9B3-61E35D63822E}" dt="2025-05-03T05:52:28.553" v="5799" actId="1035"/>
          <ac:spMkLst>
            <pc:docMk/>
            <pc:sldMk cId="1011096488" sldId="335"/>
            <ac:spMk id="40" creationId="{608F4B30-102E-8630-6EA8-489FE79327A6}"/>
          </ac:spMkLst>
        </pc:spChg>
        <pc:spChg chg="add mod">
          <ac:chgData name="Parida, Priyadarshan" userId="e6233861-e335-4431-9103-58729923eb1d" providerId="ADAL" clId="{0F6D96F9-5D01-B047-B9B3-61E35D63822E}" dt="2025-05-03T05:56:03.650" v="5828" actId="207"/>
          <ac:spMkLst>
            <pc:docMk/>
            <pc:sldMk cId="1011096488" sldId="335"/>
            <ac:spMk id="41" creationId="{FC4E9920-25B7-51A1-23C8-86056361D398}"/>
          </ac:spMkLst>
        </pc:spChg>
        <pc:spChg chg="mod topLvl">
          <ac:chgData name="Parida, Priyadarshan" userId="e6233861-e335-4431-9103-58729923eb1d" providerId="ADAL" clId="{0F6D96F9-5D01-B047-B9B3-61E35D63822E}" dt="2025-05-05T21:18:05.904" v="8176" actId="165"/>
          <ac:spMkLst>
            <pc:docMk/>
            <pc:sldMk cId="1011096488" sldId="335"/>
            <ac:spMk id="43" creationId="{84EAA640-79E6-684F-92F2-9078107BB40B}"/>
          </ac:spMkLst>
        </pc:spChg>
        <pc:spChg chg="mod topLvl">
          <ac:chgData name="Parida, Priyadarshan" userId="e6233861-e335-4431-9103-58729923eb1d" providerId="ADAL" clId="{0F6D96F9-5D01-B047-B9B3-61E35D63822E}" dt="2025-05-05T21:18:05.904" v="8176" actId="165"/>
          <ac:spMkLst>
            <pc:docMk/>
            <pc:sldMk cId="1011096488" sldId="335"/>
            <ac:spMk id="44" creationId="{645CE29C-0A5F-C596-1A6E-F23AEFF0DE47}"/>
          </ac:spMkLst>
        </pc:spChg>
        <pc:spChg chg="add mod">
          <ac:chgData name="Parida, Priyadarshan" userId="e6233861-e335-4431-9103-58729923eb1d" providerId="ADAL" clId="{0F6D96F9-5D01-B047-B9B3-61E35D63822E}" dt="2025-05-05T21:20:20.723" v="8218" actId="1036"/>
          <ac:spMkLst>
            <pc:docMk/>
            <pc:sldMk cId="1011096488" sldId="335"/>
            <ac:spMk id="46" creationId="{B455B4E1-C5FF-BCEF-F83C-C08D2516595D}"/>
          </ac:spMkLst>
        </pc:spChg>
        <pc:spChg chg="mod">
          <ac:chgData name="Parida, Priyadarshan" userId="e6233861-e335-4431-9103-58729923eb1d" providerId="ADAL" clId="{0F6D96F9-5D01-B047-B9B3-61E35D63822E}" dt="2025-05-05T21:18:59.763" v="8183" actId="14100"/>
          <ac:spMkLst>
            <pc:docMk/>
            <pc:sldMk cId="1011096488" sldId="335"/>
            <ac:spMk id="49" creationId="{C92E1E1F-8525-1E51-05C1-9F5C4A53E6DB}"/>
          </ac:spMkLst>
        </pc:spChg>
        <pc:spChg chg="mod">
          <ac:chgData name="Parida, Priyadarshan" userId="e6233861-e335-4431-9103-58729923eb1d" providerId="ADAL" clId="{0F6D96F9-5D01-B047-B9B3-61E35D63822E}" dt="2025-05-03T01:17:20.346" v="2994" actId="207"/>
          <ac:spMkLst>
            <pc:docMk/>
            <pc:sldMk cId="1011096488" sldId="335"/>
            <ac:spMk id="50" creationId="{8984B664-BB34-1B94-17A2-40891A560959}"/>
          </ac:spMkLst>
        </pc:spChg>
        <pc:spChg chg="mod">
          <ac:chgData name="Parida, Priyadarshan" userId="e6233861-e335-4431-9103-58729923eb1d" providerId="ADAL" clId="{0F6D96F9-5D01-B047-B9B3-61E35D63822E}" dt="2025-05-03T00:58:06.943" v="2766"/>
          <ac:spMkLst>
            <pc:docMk/>
            <pc:sldMk cId="1011096488" sldId="335"/>
            <ac:spMk id="51" creationId="{970B006F-B41B-577C-602A-CF337337C90E}"/>
          </ac:spMkLst>
        </pc:spChg>
        <pc:spChg chg="add mod">
          <ac:chgData name="Parida, Priyadarshan" userId="e6233861-e335-4431-9103-58729923eb1d" providerId="ADAL" clId="{0F6D96F9-5D01-B047-B9B3-61E35D63822E}" dt="2025-05-05T21:22:23.998" v="8220" actId="14100"/>
          <ac:spMkLst>
            <pc:docMk/>
            <pc:sldMk cId="1011096488" sldId="335"/>
            <ac:spMk id="52" creationId="{5AD43EDF-6BEA-7705-BF3D-F9A8FB3BD1F2}"/>
          </ac:spMkLst>
        </pc:spChg>
        <pc:spChg chg="add mod">
          <ac:chgData name="Parida, Priyadarshan" userId="e6233861-e335-4431-9103-58729923eb1d" providerId="ADAL" clId="{0F6D96F9-5D01-B047-B9B3-61E35D63822E}" dt="2025-05-05T21:26:11.759" v="8246" actId="14100"/>
          <ac:spMkLst>
            <pc:docMk/>
            <pc:sldMk cId="1011096488" sldId="335"/>
            <ac:spMk id="53" creationId="{8F24E79C-F661-82C1-ACEE-46F2567427AF}"/>
          </ac:spMkLst>
        </pc:spChg>
        <pc:spChg chg="add mod">
          <ac:chgData name="Parida, Priyadarshan" userId="e6233861-e335-4431-9103-58729923eb1d" providerId="ADAL" clId="{0F6D96F9-5D01-B047-B9B3-61E35D63822E}" dt="2025-05-03T13:19:37.580" v="6978" actId="14100"/>
          <ac:spMkLst>
            <pc:docMk/>
            <pc:sldMk cId="1011096488" sldId="335"/>
            <ac:spMk id="54" creationId="{25D42158-FE8C-BFEA-DA90-149DC23F1E38}"/>
          </ac:spMkLst>
        </pc:spChg>
        <pc:spChg chg="add del mod">
          <ac:chgData name="Parida, Priyadarshan" userId="e6233861-e335-4431-9103-58729923eb1d" providerId="ADAL" clId="{0F6D96F9-5D01-B047-B9B3-61E35D63822E}" dt="2025-05-03T13:19:27.436" v="6977" actId="14100"/>
          <ac:spMkLst>
            <pc:docMk/>
            <pc:sldMk cId="1011096488" sldId="335"/>
            <ac:spMk id="55" creationId="{C32D699F-1789-37E1-EE95-5FBC0B5C6F75}"/>
          </ac:spMkLst>
        </pc:spChg>
        <pc:spChg chg="add del mod">
          <ac:chgData name="Parida, Priyadarshan" userId="e6233861-e335-4431-9103-58729923eb1d" providerId="ADAL" clId="{0F6D96F9-5D01-B047-B9B3-61E35D63822E}" dt="2025-05-03T04:54:24.588" v="5191" actId="14861"/>
          <ac:spMkLst>
            <pc:docMk/>
            <pc:sldMk cId="1011096488" sldId="335"/>
            <ac:spMk id="56" creationId="{C3C72FD6-61A9-0A59-03B0-F5E9D5E7B123}"/>
          </ac:spMkLst>
        </pc:spChg>
        <pc:spChg chg="add del mod">
          <ac:chgData name="Parida, Priyadarshan" userId="e6233861-e335-4431-9103-58729923eb1d" providerId="ADAL" clId="{0F6D96F9-5D01-B047-B9B3-61E35D63822E}" dt="2025-05-03T04:54:24.588" v="5191" actId="14861"/>
          <ac:spMkLst>
            <pc:docMk/>
            <pc:sldMk cId="1011096488" sldId="335"/>
            <ac:spMk id="57" creationId="{7E3B3631-56CF-B6C2-1258-77ECAB9F194C}"/>
          </ac:spMkLst>
        </pc:spChg>
        <pc:spChg chg="add del mod">
          <ac:chgData name="Parida, Priyadarshan" userId="e6233861-e335-4431-9103-58729923eb1d" providerId="ADAL" clId="{0F6D96F9-5D01-B047-B9B3-61E35D63822E}" dt="2025-05-03T04:54:24.588" v="5191" actId="14861"/>
          <ac:spMkLst>
            <pc:docMk/>
            <pc:sldMk cId="1011096488" sldId="335"/>
            <ac:spMk id="58" creationId="{94B59AB6-5894-38D8-33EF-3A2A9B7ABBA3}"/>
          </ac:spMkLst>
        </pc:spChg>
        <pc:spChg chg="add mod">
          <ac:chgData name="Parida, Priyadarshan" userId="e6233861-e335-4431-9103-58729923eb1d" providerId="ADAL" clId="{0F6D96F9-5D01-B047-B9B3-61E35D63822E}" dt="2025-05-05T21:24:02.994" v="8238" actId="1038"/>
          <ac:spMkLst>
            <pc:docMk/>
            <pc:sldMk cId="1011096488" sldId="335"/>
            <ac:spMk id="60" creationId="{6EAFF110-D98F-BD49-43FE-180DE0DB7F5D}"/>
          </ac:spMkLst>
        </pc:spChg>
        <pc:spChg chg="add mod">
          <ac:chgData name="Parida, Priyadarshan" userId="e6233861-e335-4431-9103-58729923eb1d" providerId="ADAL" clId="{0F6D96F9-5D01-B047-B9B3-61E35D63822E}" dt="2025-05-03T04:58:31.371" v="5207" actId="207"/>
          <ac:spMkLst>
            <pc:docMk/>
            <pc:sldMk cId="1011096488" sldId="335"/>
            <ac:spMk id="61" creationId="{14CD3A24-25ED-FB3F-159F-4638D4CD8F3A}"/>
          </ac:spMkLst>
        </pc:spChg>
        <pc:spChg chg="add mod">
          <ac:chgData name="Parida, Priyadarshan" userId="e6233861-e335-4431-9103-58729923eb1d" providerId="ADAL" clId="{0F6D96F9-5D01-B047-B9B3-61E35D63822E}" dt="2025-05-03T04:47:04.915" v="5141" actId="1076"/>
          <ac:spMkLst>
            <pc:docMk/>
            <pc:sldMk cId="1011096488" sldId="335"/>
            <ac:spMk id="64" creationId="{2290CD69-B310-DF90-318E-8A073213C17E}"/>
          </ac:spMkLst>
        </pc:spChg>
        <pc:spChg chg="add mod">
          <ac:chgData name="Parida, Priyadarshan" userId="e6233861-e335-4431-9103-58729923eb1d" providerId="ADAL" clId="{0F6D96F9-5D01-B047-B9B3-61E35D63822E}" dt="2025-05-03T03:37:15.606" v="4591" actId="1076"/>
          <ac:spMkLst>
            <pc:docMk/>
            <pc:sldMk cId="1011096488" sldId="335"/>
            <ac:spMk id="65" creationId="{4C69738C-F875-6282-B540-44C501744DC5}"/>
          </ac:spMkLst>
        </pc:spChg>
        <pc:spChg chg="add mod">
          <ac:chgData name="Parida, Priyadarshan" userId="e6233861-e335-4431-9103-58729923eb1d" providerId="ADAL" clId="{0F6D96F9-5D01-B047-B9B3-61E35D63822E}" dt="2025-05-03T13:19:37.580" v="6978" actId="14100"/>
          <ac:spMkLst>
            <pc:docMk/>
            <pc:sldMk cId="1011096488" sldId="335"/>
            <ac:spMk id="68" creationId="{E7E46828-C6AF-FBC1-EC3A-C714F083E59A}"/>
          </ac:spMkLst>
        </pc:spChg>
        <pc:spChg chg="add mod">
          <ac:chgData name="Parida, Priyadarshan" userId="e6233861-e335-4431-9103-58729923eb1d" providerId="ADAL" clId="{0F6D96F9-5D01-B047-B9B3-61E35D63822E}" dt="2025-05-03T13:18:22.442" v="6976" actId="208"/>
          <ac:spMkLst>
            <pc:docMk/>
            <pc:sldMk cId="1011096488" sldId="335"/>
            <ac:spMk id="70" creationId="{38E9812B-BB2E-0F45-FEFC-FF1F54AD94A1}"/>
          </ac:spMkLst>
        </pc:spChg>
        <pc:spChg chg="add mod">
          <ac:chgData name="Parida, Priyadarshan" userId="e6233861-e335-4431-9103-58729923eb1d" providerId="ADAL" clId="{0F6D96F9-5D01-B047-B9B3-61E35D63822E}" dt="2025-05-03T13:19:53.561" v="6984" actId="1036"/>
          <ac:spMkLst>
            <pc:docMk/>
            <pc:sldMk cId="1011096488" sldId="335"/>
            <ac:spMk id="71" creationId="{7C5A9679-0393-800D-9CE5-1BB3B8C65BE5}"/>
          </ac:spMkLst>
        </pc:spChg>
        <pc:spChg chg="add mod">
          <ac:chgData name="Parida, Priyadarshan" userId="e6233861-e335-4431-9103-58729923eb1d" providerId="ADAL" clId="{0F6D96F9-5D01-B047-B9B3-61E35D63822E}" dt="2025-05-03T13:19:27.436" v="6977" actId="14100"/>
          <ac:spMkLst>
            <pc:docMk/>
            <pc:sldMk cId="1011096488" sldId="335"/>
            <ac:spMk id="72" creationId="{2B499170-9723-8563-88B8-DBE6DDC1B768}"/>
          </ac:spMkLst>
        </pc:spChg>
        <pc:spChg chg="add mod">
          <ac:chgData name="Parida, Priyadarshan" userId="e6233861-e335-4431-9103-58729923eb1d" providerId="ADAL" clId="{0F6D96F9-5D01-B047-B9B3-61E35D63822E}" dt="2025-05-03T04:53:03.192" v="5185" actId="14861"/>
          <ac:spMkLst>
            <pc:docMk/>
            <pc:sldMk cId="1011096488" sldId="335"/>
            <ac:spMk id="73" creationId="{FB548443-EFD8-1145-3147-7BE9CB1E1604}"/>
          </ac:spMkLst>
        </pc:spChg>
        <pc:spChg chg="add mod">
          <ac:chgData name="Parida, Priyadarshan" userId="e6233861-e335-4431-9103-58729923eb1d" providerId="ADAL" clId="{0F6D96F9-5D01-B047-B9B3-61E35D63822E}" dt="2025-05-03T13:19:53.561" v="6984" actId="1036"/>
          <ac:spMkLst>
            <pc:docMk/>
            <pc:sldMk cId="1011096488" sldId="335"/>
            <ac:spMk id="74" creationId="{85308217-14AE-4773-7154-DD67BDD11101}"/>
          </ac:spMkLst>
        </pc:spChg>
        <pc:spChg chg="add mod">
          <ac:chgData name="Parida, Priyadarshan" userId="e6233861-e335-4431-9103-58729923eb1d" providerId="ADAL" clId="{0F6D96F9-5D01-B047-B9B3-61E35D63822E}" dt="2025-05-03T02:55:57.796" v="4039" actId="1036"/>
          <ac:spMkLst>
            <pc:docMk/>
            <pc:sldMk cId="1011096488" sldId="335"/>
            <ac:spMk id="75" creationId="{267846D4-3EB5-6BAD-E040-507D5079E404}"/>
          </ac:spMkLst>
        </pc:spChg>
        <pc:spChg chg="add mod">
          <ac:chgData name="Parida, Priyadarshan" userId="e6233861-e335-4431-9103-58729923eb1d" providerId="ADAL" clId="{0F6D96F9-5D01-B047-B9B3-61E35D63822E}" dt="2025-05-03T02:55:57.796" v="4039" actId="1036"/>
          <ac:spMkLst>
            <pc:docMk/>
            <pc:sldMk cId="1011096488" sldId="335"/>
            <ac:spMk id="77" creationId="{881CB7E5-1D35-3904-8D84-2AFD6F603F05}"/>
          </ac:spMkLst>
        </pc:spChg>
        <pc:spChg chg="add mod">
          <ac:chgData name="Parida, Priyadarshan" userId="e6233861-e335-4431-9103-58729923eb1d" providerId="ADAL" clId="{0F6D96F9-5D01-B047-B9B3-61E35D63822E}" dt="2025-05-05T22:51:57.425" v="9442" actId="1076"/>
          <ac:spMkLst>
            <pc:docMk/>
            <pc:sldMk cId="1011096488" sldId="335"/>
            <ac:spMk id="79" creationId="{7C36F9B3-53E3-AED0-6999-433733CCF4EF}"/>
          </ac:spMkLst>
        </pc:spChg>
        <pc:spChg chg="add mod">
          <ac:chgData name="Parida, Priyadarshan" userId="e6233861-e335-4431-9103-58729923eb1d" providerId="ADAL" clId="{0F6D96F9-5D01-B047-B9B3-61E35D63822E}" dt="2025-05-03T04:53:03.192" v="5185" actId="14861"/>
          <ac:spMkLst>
            <pc:docMk/>
            <pc:sldMk cId="1011096488" sldId="335"/>
            <ac:spMk id="80" creationId="{B4B191CC-C2FD-545D-E055-791B27450929}"/>
          </ac:spMkLst>
        </pc:spChg>
        <pc:spChg chg="add mod">
          <ac:chgData name="Parida, Priyadarshan" userId="e6233861-e335-4431-9103-58729923eb1d" providerId="ADAL" clId="{0F6D96F9-5D01-B047-B9B3-61E35D63822E}" dt="2025-05-03T02:56:18.955" v="4050" actId="1035"/>
          <ac:spMkLst>
            <pc:docMk/>
            <pc:sldMk cId="1011096488" sldId="335"/>
            <ac:spMk id="81" creationId="{8007DE15-9382-644D-4A3A-908F911FFD66}"/>
          </ac:spMkLst>
        </pc:spChg>
        <pc:spChg chg="add mod">
          <ac:chgData name="Parida, Priyadarshan" userId="e6233861-e335-4431-9103-58729923eb1d" providerId="ADAL" clId="{0F6D96F9-5D01-B047-B9B3-61E35D63822E}" dt="2025-05-03T03:09:36.552" v="4257" actId="207"/>
          <ac:spMkLst>
            <pc:docMk/>
            <pc:sldMk cId="1011096488" sldId="335"/>
            <ac:spMk id="82" creationId="{0C72875C-DF90-7B69-D343-A9042A40CA42}"/>
          </ac:spMkLst>
        </pc:spChg>
        <pc:spChg chg="add mod">
          <ac:chgData name="Parida, Priyadarshan" userId="e6233861-e335-4431-9103-58729923eb1d" providerId="ADAL" clId="{0F6D96F9-5D01-B047-B9B3-61E35D63822E}" dt="2025-05-03T02:56:18.955" v="4050" actId="1035"/>
          <ac:spMkLst>
            <pc:docMk/>
            <pc:sldMk cId="1011096488" sldId="335"/>
            <ac:spMk id="83" creationId="{E4385E6E-48AC-D8FB-26D4-5D4BF2019E59}"/>
          </ac:spMkLst>
        </pc:spChg>
        <pc:spChg chg="add mod">
          <ac:chgData name="Parida, Priyadarshan" userId="e6233861-e335-4431-9103-58729923eb1d" providerId="ADAL" clId="{0F6D96F9-5D01-B047-B9B3-61E35D63822E}" dt="2025-05-03T02:56:18.955" v="4050" actId="1035"/>
          <ac:spMkLst>
            <pc:docMk/>
            <pc:sldMk cId="1011096488" sldId="335"/>
            <ac:spMk id="84" creationId="{26E225C1-2E5C-41F9-F4B9-1E05DCFCD104}"/>
          </ac:spMkLst>
        </pc:spChg>
        <pc:spChg chg="add mod">
          <ac:chgData name="Parida, Priyadarshan" userId="e6233861-e335-4431-9103-58729923eb1d" providerId="ADAL" clId="{0F6D96F9-5D01-B047-B9B3-61E35D63822E}" dt="2025-05-03T02:56:18.955" v="4050" actId="1035"/>
          <ac:spMkLst>
            <pc:docMk/>
            <pc:sldMk cId="1011096488" sldId="335"/>
            <ac:spMk id="85" creationId="{D1A63393-E2B3-77A6-C846-F70F90D860E9}"/>
          </ac:spMkLst>
        </pc:spChg>
        <pc:spChg chg="add mod">
          <ac:chgData name="Parida, Priyadarshan" userId="e6233861-e335-4431-9103-58729923eb1d" providerId="ADAL" clId="{0F6D96F9-5D01-B047-B9B3-61E35D63822E}" dt="2025-05-03T02:56:18.955" v="4050" actId="1035"/>
          <ac:spMkLst>
            <pc:docMk/>
            <pc:sldMk cId="1011096488" sldId="335"/>
            <ac:spMk id="87" creationId="{8AD6DE95-8320-FD10-9E78-4398AD60AC5B}"/>
          </ac:spMkLst>
        </pc:spChg>
        <pc:spChg chg="add mod">
          <ac:chgData name="Parida, Priyadarshan" userId="e6233861-e335-4431-9103-58729923eb1d" providerId="ADAL" clId="{0F6D96F9-5D01-B047-B9B3-61E35D63822E}" dt="2025-05-03T02:56:18.955" v="4050" actId="1035"/>
          <ac:spMkLst>
            <pc:docMk/>
            <pc:sldMk cId="1011096488" sldId="335"/>
            <ac:spMk id="91" creationId="{1A6C46E9-BECA-85DD-3B93-087F3B5364AE}"/>
          </ac:spMkLst>
        </pc:spChg>
        <pc:spChg chg="add mod">
          <ac:chgData name="Parida, Priyadarshan" userId="e6233861-e335-4431-9103-58729923eb1d" providerId="ADAL" clId="{0F6D96F9-5D01-B047-B9B3-61E35D63822E}" dt="2025-05-03T04:53:03.192" v="5185" actId="14861"/>
          <ac:spMkLst>
            <pc:docMk/>
            <pc:sldMk cId="1011096488" sldId="335"/>
            <ac:spMk id="92" creationId="{7A5CA339-D041-BFDC-D4BD-11FAC2122264}"/>
          </ac:spMkLst>
        </pc:spChg>
        <pc:spChg chg="add mod">
          <ac:chgData name="Parida, Priyadarshan" userId="e6233861-e335-4431-9103-58729923eb1d" providerId="ADAL" clId="{0F6D96F9-5D01-B047-B9B3-61E35D63822E}" dt="2025-05-03T13:20:12.101" v="6994" actId="1036"/>
          <ac:spMkLst>
            <pc:docMk/>
            <pc:sldMk cId="1011096488" sldId="335"/>
            <ac:spMk id="93" creationId="{E7293DBF-1844-69FA-875D-F667D8C5078A}"/>
          </ac:spMkLst>
        </pc:spChg>
        <pc:spChg chg="add mod">
          <ac:chgData name="Parida, Priyadarshan" userId="e6233861-e335-4431-9103-58729923eb1d" providerId="ADAL" clId="{0F6D96F9-5D01-B047-B9B3-61E35D63822E}" dt="2025-05-03T04:53:03.192" v="5185" actId="14861"/>
          <ac:spMkLst>
            <pc:docMk/>
            <pc:sldMk cId="1011096488" sldId="335"/>
            <ac:spMk id="94" creationId="{0BAB5ACF-8766-174F-3213-6AE50A0EF5B0}"/>
          </ac:spMkLst>
        </pc:spChg>
        <pc:spChg chg="add mod">
          <ac:chgData name="Parida, Priyadarshan" userId="e6233861-e335-4431-9103-58729923eb1d" providerId="ADAL" clId="{0F6D96F9-5D01-B047-B9B3-61E35D63822E}" dt="2025-05-03T04:46:00.306" v="5137" actId="20577"/>
          <ac:spMkLst>
            <pc:docMk/>
            <pc:sldMk cId="1011096488" sldId="335"/>
            <ac:spMk id="95" creationId="{60404C65-743F-B4EE-2FA7-7453BC55495C}"/>
          </ac:spMkLst>
        </pc:spChg>
        <pc:spChg chg="add mod">
          <ac:chgData name="Parida, Priyadarshan" userId="e6233861-e335-4431-9103-58729923eb1d" providerId="ADAL" clId="{0F6D96F9-5D01-B047-B9B3-61E35D63822E}" dt="2025-05-03T05:52:28.553" v="5799" actId="1035"/>
          <ac:spMkLst>
            <pc:docMk/>
            <pc:sldMk cId="1011096488" sldId="335"/>
            <ac:spMk id="96" creationId="{16FE3608-0C66-BD41-5A0E-21322D85C445}"/>
          </ac:spMkLst>
        </pc:spChg>
        <pc:spChg chg="add del mod">
          <ac:chgData name="Parida, Priyadarshan" userId="e6233861-e335-4431-9103-58729923eb1d" providerId="ADAL" clId="{0F6D96F9-5D01-B047-B9B3-61E35D63822E}" dt="2025-05-03T13:20:21.495" v="6995" actId="14100"/>
          <ac:spMkLst>
            <pc:docMk/>
            <pc:sldMk cId="1011096488" sldId="335"/>
            <ac:spMk id="99" creationId="{74F6D824-B8A0-E2B5-3BE5-CF49552B75C1}"/>
          </ac:spMkLst>
        </pc:spChg>
        <pc:spChg chg="add mod">
          <ac:chgData name="Parida, Priyadarshan" userId="e6233861-e335-4431-9103-58729923eb1d" providerId="ADAL" clId="{0F6D96F9-5D01-B047-B9B3-61E35D63822E}" dt="2025-05-03T03:42:33.281" v="4623" actId="14100"/>
          <ac:spMkLst>
            <pc:docMk/>
            <pc:sldMk cId="1011096488" sldId="335"/>
            <ac:spMk id="100" creationId="{D111DD4E-BE9B-F47F-9C0A-1B74AB25F651}"/>
          </ac:spMkLst>
        </pc:spChg>
        <pc:spChg chg="add mod">
          <ac:chgData name="Parida, Priyadarshan" userId="e6233861-e335-4431-9103-58729923eb1d" providerId="ADAL" clId="{0F6D96F9-5D01-B047-B9B3-61E35D63822E}" dt="2025-05-03T03:27:12.925" v="4493" actId="1076"/>
          <ac:spMkLst>
            <pc:docMk/>
            <pc:sldMk cId="1011096488" sldId="335"/>
            <ac:spMk id="101" creationId="{E2F1422D-5101-EC92-83C2-FEB9DE4E916F}"/>
          </ac:spMkLst>
        </pc:spChg>
        <pc:spChg chg="add mod">
          <ac:chgData name="Parida, Priyadarshan" userId="e6233861-e335-4431-9103-58729923eb1d" providerId="ADAL" clId="{0F6D96F9-5D01-B047-B9B3-61E35D63822E}" dt="2025-05-03T03:27:44.846" v="4496" actId="1076"/>
          <ac:spMkLst>
            <pc:docMk/>
            <pc:sldMk cId="1011096488" sldId="335"/>
            <ac:spMk id="102" creationId="{F1BA28CD-15F2-AE74-64E7-467346770178}"/>
          </ac:spMkLst>
        </pc:spChg>
        <pc:spChg chg="add mod">
          <ac:chgData name="Parida, Priyadarshan" userId="e6233861-e335-4431-9103-58729923eb1d" providerId="ADAL" clId="{0F6D96F9-5D01-B047-B9B3-61E35D63822E}" dt="2025-05-03T03:27:49.792" v="4497" actId="1076"/>
          <ac:spMkLst>
            <pc:docMk/>
            <pc:sldMk cId="1011096488" sldId="335"/>
            <ac:spMk id="103" creationId="{9312469D-EA39-6BB4-010B-695A05D50DB7}"/>
          </ac:spMkLst>
        </pc:spChg>
        <pc:spChg chg="add mod">
          <ac:chgData name="Parida, Priyadarshan" userId="e6233861-e335-4431-9103-58729923eb1d" providerId="ADAL" clId="{0F6D96F9-5D01-B047-B9B3-61E35D63822E}" dt="2025-05-03T04:47:29.345" v="5142" actId="1076"/>
          <ac:spMkLst>
            <pc:docMk/>
            <pc:sldMk cId="1011096488" sldId="335"/>
            <ac:spMk id="105" creationId="{0C82D760-6E4A-5CE7-C926-6D295C647375}"/>
          </ac:spMkLst>
        </pc:spChg>
        <pc:spChg chg="add mod">
          <ac:chgData name="Parida, Priyadarshan" userId="e6233861-e335-4431-9103-58729923eb1d" providerId="ADAL" clId="{0F6D96F9-5D01-B047-B9B3-61E35D63822E}" dt="2025-05-03T03:38:24.449" v="4595" actId="1076"/>
          <ac:spMkLst>
            <pc:docMk/>
            <pc:sldMk cId="1011096488" sldId="335"/>
            <ac:spMk id="106" creationId="{F9702054-1D28-E5F7-3582-D6AC92FD85EA}"/>
          </ac:spMkLst>
        </pc:spChg>
        <pc:spChg chg="add mod">
          <ac:chgData name="Parida, Priyadarshan" userId="e6233861-e335-4431-9103-58729923eb1d" providerId="ADAL" clId="{0F6D96F9-5D01-B047-B9B3-61E35D63822E}" dt="2025-05-06T00:33:55.379" v="10503" actId="20577"/>
          <ac:spMkLst>
            <pc:docMk/>
            <pc:sldMk cId="1011096488" sldId="335"/>
            <ac:spMk id="109" creationId="{389E303A-2CBB-C2A9-9225-728218511D80}"/>
          </ac:spMkLst>
        </pc:spChg>
        <pc:spChg chg="add mod">
          <ac:chgData name="Parida, Priyadarshan" userId="e6233861-e335-4431-9103-58729923eb1d" providerId="ADAL" clId="{0F6D96F9-5D01-B047-B9B3-61E35D63822E}" dt="2025-05-03T04:54:24.588" v="5191" actId="14861"/>
          <ac:spMkLst>
            <pc:docMk/>
            <pc:sldMk cId="1011096488" sldId="335"/>
            <ac:spMk id="111" creationId="{14902609-C0C3-921C-1A5D-4128D5B5A557}"/>
          </ac:spMkLst>
        </pc:spChg>
        <pc:spChg chg="add mod">
          <ac:chgData name="Parida, Priyadarshan" userId="e6233861-e335-4431-9103-58729923eb1d" providerId="ADAL" clId="{0F6D96F9-5D01-B047-B9B3-61E35D63822E}" dt="2025-05-03T03:32:04.137" v="4563" actId="1035"/>
          <ac:spMkLst>
            <pc:docMk/>
            <pc:sldMk cId="1011096488" sldId="335"/>
            <ac:spMk id="112" creationId="{3F2F4256-AB80-1387-5E11-F61FAC0AB7C1}"/>
          </ac:spMkLst>
        </pc:spChg>
        <pc:spChg chg="add mod">
          <ac:chgData name="Parida, Priyadarshan" userId="e6233861-e335-4431-9103-58729923eb1d" providerId="ADAL" clId="{0F6D96F9-5D01-B047-B9B3-61E35D63822E}" dt="2025-05-03T03:41:00.123" v="4613" actId="1076"/>
          <ac:spMkLst>
            <pc:docMk/>
            <pc:sldMk cId="1011096488" sldId="335"/>
            <ac:spMk id="113" creationId="{F8691908-B0F6-B682-B16F-85270A454C31}"/>
          </ac:spMkLst>
        </pc:spChg>
        <pc:spChg chg="add mod">
          <ac:chgData name="Parida, Priyadarshan" userId="e6233861-e335-4431-9103-58729923eb1d" providerId="ADAL" clId="{0F6D96F9-5D01-B047-B9B3-61E35D63822E}" dt="2025-05-03T03:42:13.344" v="4619" actId="1076"/>
          <ac:spMkLst>
            <pc:docMk/>
            <pc:sldMk cId="1011096488" sldId="335"/>
            <ac:spMk id="114" creationId="{6BCF1D3D-4313-6668-1D43-FC7C23636BC3}"/>
          </ac:spMkLst>
        </pc:spChg>
        <pc:spChg chg="add mod">
          <ac:chgData name="Parida, Priyadarshan" userId="e6233861-e335-4431-9103-58729923eb1d" providerId="ADAL" clId="{0F6D96F9-5D01-B047-B9B3-61E35D63822E}" dt="2025-05-03T03:42:21.547" v="4620" actId="1076"/>
          <ac:spMkLst>
            <pc:docMk/>
            <pc:sldMk cId="1011096488" sldId="335"/>
            <ac:spMk id="115" creationId="{C17113E1-2C6E-843A-658B-3E603BAE9271}"/>
          </ac:spMkLst>
        </pc:spChg>
        <pc:spChg chg="mod topLvl">
          <ac:chgData name="Parida, Priyadarshan" userId="e6233861-e335-4431-9103-58729923eb1d" providerId="ADAL" clId="{0F6D96F9-5D01-B047-B9B3-61E35D63822E}" dt="2025-05-03T03:50:23.602" v="4672" actId="14100"/>
          <ac:spMkLst>
            <pc:docMk/>
            <pc:sldMk cId="1011096488" sldId="335"/>
            <ac:spMk id="118" creationId="{796731BF-9B39-B3A7-46F3-CBF6297C326A}"/>
          </ac:spMkLst>
        </pc:spChg>
        <pc:spChg chg="mod topLvl">
          <ac:chgData name="Parida, Priyadarshan" userId="e6233861-e335-4431-9103-58729923eb1d" providerId="ADAL" clId="{0F6D96F9-5D01-B047-B9B3-61E35D63822E}" dt="2025-05-03T03:45:45.789" v="4639" actId="14100"/>
          <ac:spMkLst>
            <pc:docMk/>
            <pc:sldMk cId="1011096488" sldId="335"/>
            <ac:spMk id="127" creationId="{FA58D4DA-8B24-DE96-CC36-1B01FAE209DB}"/>
          </ac:spMkLst>
        </pc:spChg>
        <pc:spChg chg="mod topLvl">
          <ac:chgData name="Parida, Priyadarshan" userId="e6233861-e335-4431-9103-58729923eb1d" providerId="ADAL" clId="{0F6D96F9-5D01-B047-B9B3-61E35D63822E}" dt="2025-05-03T03:45:53.701" v="4641" actId="1038"/>
          <ac:spMkLst>
            <pc:docMk/>
            <pc:sldMk cId="1011096488" sldId="335"/>
            <ac:spMk id="131" creationId="{88F082C2-B350-D57F-F34E-41CDB4ED2C21}"/>
          </ac:spMkLst>
        </pc:spChg>
        <pc:spChg chg="mod topLvl">
          <ac:chgData name="Parida, Priyadarshan" userId="e6233861-e335-4431-9103-58729923eb1d" providerId="ADAL" clId="{0F6D96F9-5D01-B047-B9B3-61E35D63822E}" dt="2025-05-03T03:45:53.701" v="4641" actId="1038"/>
          <ac:spMkLst>
            <pc:docMk/>
            <pc:sldMk cId="1011096488" sldId="335"/>
            <ac:spMk id="132" creationId="{CF932B30-78A7-574B-CC01-4C788526336E}"/>
          </ac:spMkLst>
        </pc:spChg>
        <pc:spChg chg="mod topLvl">
          <ac:chgData name="Parida, Priyadarshan" userId="e6233861-e335-4431-9103-58729923eb1d" providerId="ADAL" clId="{0F6D96F9-5D01-B047-B9B3-61E35D63822E}" dt="2025-05-03T03:45:53.701" v="4641" actId="1038"/>
          <ac:spMkLst>
            <pc:docMk/>
            <pc:sldMk cId="1011096488" sldId="335"/>
            <ac:spMk id="133" creationId="{AC911C49-7296-44CF-41D0-B5A324862F16}"/>
          </ac:spMkLst>
        </pc:spChg>
        <pc:spChg chg="mod topLvl">
          <ac:chgData name="Parida, Priyadarshan" userId="e6233861-e335-4431-9103-58729923eb1d" providerId="ADAL" clId="{0F6D96F9-5D01-B047-B9B3-61E35D63822E}" dt="2025-05-03T03:45:53.701" v="4641" actId="1038"/>
          <ac:spMkLst>
            <pc:docMk/>
            <pc:sldMk cId="1011096488" sldId="335"/>
            <ac:spMk id="134" creationId="{F3DB492F-A2E0-B4A5-FB3F-B912C5D76CAA}"/>
          </ac:spMkLst>
        </pc:spChg>
        <pc:spChg chg="add mod">
          <ac:chgData name="Parida, Priyadarshan" userId="e6233861-e335-4431-9103-58729923eb1d" providerId="ADAL" clId="{0F6D96F9-5D01-B047-B9B3-61E35D63822E}" dt="2025-05-03T03:45:53.701" v="4641" actId="1038"/>
          <ac:spMkLst>
            <pc:docMk/>
            <pc:sldMk cId="1011096488" sldId="335"/>
            <ac:spMk id="135" creationId="{ED3AA6B9-F2F1-3549-E951-9B5D8E081D52}"/>
          </ac:spMkLst>
        </pc:spChg>
        <pc:spChg chg="mod topLvl">
          <ac:chgData name="Parida, Priyadarshan" userId="e6233861-e335-4431-9103-58729923eb1d" providerId="ADAL" clId="{0F6D96F9-5D01-B047-B9B3-61E35D63822E}" dt="2025-05-03T03:47:08.543" v="4652" actId="1076"/>
          <ac:spMkLst>
            <pc:docMk/>
            <pc:sldMk cId="1011096488" sldId="335"/>
            <ac:spMk id="138" creationId="{5DB114B1-1427-EBAC-D953-84F4DD0871C7}"/>
          </ac:spMkLst>
        </pc:spChg>
        <pc:spChg chg="mod topLvl">
          <ac:chgData name="Parida, Priyadarshan" userId="e6233861-e335-4431-9103-58729923eb1d" providerId="ADAL" clId="{0F6D96F9-5D01-B047-B9B3-61E35D63822E}" dt="2025-05-03T03:46:48.546" v="4647" actId="165"/>
          <ac:spMkLst>
            <pc:docMk/>
            <pc:sldMk cId="1011096488" sldId="335"/>
            <ac:spMk id="139" creationId="{A6A23DF8-5DAE-113D-5784-985C1221EABD}"/>
          </ac:spMkLst>
        </pc:spChg>
        <pc:spChg chg="mod topLvl">
          <ac:chgData name="Parida, Priyadarshan" userId="e6233861-e335-4431-9103-58729923eb1d" providerId="ADAL" clId="{0F6D96F9-5D01-B047-B9B3-61E35D63822E}" dt="2025-05-03T03:46:48.546" v="4647" actId="165"/>
          <ac:spMkLst>
            <pc:docMk/>
            <pc:sldMk cId="1011096488" sldId="335"/>
            <ac:spMk id="141" creationId="{1EB75879-E8EC-FF73-FAF8-889346895852}"/>
          </ac:spMkLst>
        </pc:spChg>
        <pc:spChg chg="add mod">
          <ac:chgData name="Parida, Priyadarshan" userId="e6233861-e335-4431-9103-58729923eb1d" providerId="ADAL" clId="{0F6D96F9-5D01-B047-B9B3-61E35D63822E}" dt="2025-05-03T03:50:09.224" v="4670" actId="1076"/>
          <ac:spMkLst>
            <pc:docMk/>
            <pc:sldMk cId="1011096488" sldId="335"/>
            <ac:spMk id="145" creationId="{10DD62A9-7247-59B6-16CE-5497B3B7F21C}"/>
          </ac:spMkLst>
        </pc:spChg>
        <pc:spChg chg="add mod">
          <ac:chgData name="Parida, Priyadarshan" userId="e6233861-e335-4431-9103-58729923eb1d" providerId="ADAL" clId="{0F6D96F9-5D01-B047-B9B3-61E35D63822E}" dt="2025-05-03T03:48:38.352" v="4663" actId="1076"/>
          <ac:spMkLst>
            <pc:docMk/>
            <pc:sldMk cId="1011096488" sldId="335"/>
            <ac:spMk id="146" creationId="{FD9AA67D-2729-31CC-0626-EA6CE1809D61}"/>
          </ac:spMkLst>
        </pc:spChg>
        <pc:spChg chg="add mod">
          <ac:chgData name="Parida, Priyadarshan" userId="e6233861-e335-4431-9103-58729923eb1d" providerId="ADAL" clId="{0F6D96F9-5D01-B047-B9B3-61E35D63822E}" dt="2025-05-03T03:48:49.822" v="4665" actId="1076"/>
          <ac:spMkLst>
            <pc:docMk/>
            <pc:sldMk cId="1011096488" sldId="335"/>
            <ac:spMk id="147" creationId="{B4D59BC1-DC2C-5195-A730-B21512897723}"/>
          </ac:spMkLst>
        </pc:spChg>
        <pc:spChg chg="add mod">
          <ac:chgData name="Parida, Priyadarshan" userId="e6233861-e335-4431-9103-58729923eb1d" providerId="ADAL" clId="{0F6D96F9-5D01-B047-B9B3-61E35D63822E}" dt="2025-05-03T03:49:24.560" v="4667" actId="1076"/>
          <ac:spMkLst>
            <pc:docMk/>
            <pc:sldMk cId="1011096488" sldId="335"/>
            <ac:spMk id="148" creationId="{C85A0DCD-D2DF-3770-23ED-49DBFE72E0C2}"/>
          </ac:spMkLst>
        </pc:spChg>
        <pc:spChg chg="add mod">
          <ac:chgData name="Parida, Priyadarshan" userId="e6233861-e335-4431-9103-58729923eb1d" providerId="ADAL" clId="{0F6D96F9-5D01-B047-B9B3-61E35D63822E}" dt="2025-05-03T03:49:57.465" v="4669" actId="1076"/>
          <ac:spMkLst>
            <pc:docMk/>
            <pc:sldMk cId="1011096488" sldId="335"/>
            <ac:spMk id="149" creationId="{FB93CF43-1DCA-9DA3-9FB2-97B277B3AABE}"/>
          </ac:spMkLst>
        </pc:spChg>
        <pc:spChg chg="mod topLvl">
          <ac:chgData name="Parida, Priyadarshan" userId="e6233861-e335-4431-9103-58729923eb1d" providerId="ADAL" clId="{0F6D96F9-5D01-B047-B9B3-61E35D63822E}" dt="2025-05-03T03:53:58.589" v="4696" actId="14100"/>
          <ac:spMkLst>
            <pc:docMk/>
            <pc:sldMk cId="1011096488" sldId="335"/>
            <ac:spMk id="152" creationId="{E2A9BF88-49B5-BB3A-3EE9-BEFF284CB6F2}"/>
          </ac:spMkLst>
        </pc:spChg>
        <pc:spChg chg="mod topLvl">
          <ac:chgData name="Parida, Priyadarshan" userId="e6233861-e335-4431-9103-58729923eb1d" providerId="ADAL" clId="{0F6D96F9-5D01-B047-B9B3-61E35D63822E}" dt="2025-05-03T03:51:24.927" v="4676" actId="165"/>
          <ac:spMkLst>
            <pc:docMk/>
            <pc:sldMk cId="1011096488" sldId="335"/>
            <ac:spMk id="156" creationId="{6DC15704-2AAB-4B1C-8774-494603F2FC1F}"/>
          </ac:spMkLst>
        </pc:spChg>
        <pc:spChg chg="mod topLvl">
          <ac:chgData name="Parida, Priyadarshan" userId="e6233861-e335-4431-9103-58729923eb1d" providerId="ADAL" clId="{0F6D96F9-5D01-B047-B9B3-61E35D63822E}" dt="2025-05-03T03:53:47.868" v="4694" actId="1076"/>
          <ac:spMkLst>
            <pc:docMk/>
            <pc:sldMk cId="1011096488" sldId="335"/>
            <ac:spMk id="159" creationId="{841CA181-2D5D-012C-6429-0BE10D815777}"/>
          </ac:spMkLst>
        </pc:spChg>
        <pc:spChg chg="add mod">
          <ac:chgData name="Parida, Priyadarshan" userId="e6233861-e335-4431-9103-58729923eb1d" providerId="ADAL" clId="{0F6D96F9-5D01-B047-B9B3-61E35D63822E}" dt="2025-05-03T03:53:42.560" v="4693" actId="1076"/>
          <ac:spMkLst>
            <pc:docMk/>
            <pc:sldMk cId="1011096488" sldId="335"/>
            <ac:spMk id="160" creationId="{56C7560C-2C10-4B44-A35F-5FD0029529CB}"/>
          </ac:spMkLst>
        </pc:spChg>
        <pc:spChg chg="add mod">
          <ac:chgData name="Parida, Priyadarshan" userId="e6233861-e335-4431-9103-58729923eb1d" providerId="ADAL" clId="{0F6D96F9-5D01-B047-B9B3-61E35D63822E}" dt="2025-05-03T03:53:38.517" v="4692" actId="1076"/>
          <ac:spMkLst>
            <pc:docMk/>
            <pc:sldMk cId="1011096488" sldId="335"/>
            <ac:spMk id="161" creationId="{6E6521D3-ADEB-2DD3-12B5-C690EB63F946}"/>
          </ac:spMkLst>
        </pc:spChg>
        <pc:spChg chg="add mod">
          <ac:chgData name="Parida, Priyadarshan" userId="e6233861-e335-4431-9103-58729923eb1d" providerId="ADAL" clId="{0F6D96F9-5D01-B047-B9B3-61E35D63822E}" dt="2025-05-03T03:53:35.113" v="4691" actId="1076"/>
          <ac:spMkLst>
            <pc:docMk/>
            <pc:sldMk cId="1011096488" sldId="335"/>
            <ac:spMk id="162" creationId="{A6E778F6-0E27-209B-47B7-62AC5BD08076}"/>
          </ac:spMkLst>
        </pc:spChg>
        <pc:spChg chg="mod topLvl">
          <ac:chgData name="Parida, Priyadarshan" userId="e6233861-e335-4431-9103-58729923eb1d" providerId="ADAL" clId="{0F6D96F9-5D01-B047-B9B3-61E35D63822E}" dt="2025-05-03T03:54:49.564" v="4703" actId="14100"/>
          <ac:spMkLst>
            <pc:docMk/>
            <pc:sldMk cId="1011096488" sldId="335"/>
            <ac:spMk id="165" creationId="{DB273E78-6235-9B16-4FA3-6F3AD2C56C0F}"/>
          </ac:spMkLst>
        </pc:spChg>
        <pc:spChg chg="mod topLvl">
          <ac:chgData name="Parida, Priyadarshan" userId="e6233861-e335-4431-9103-58729923eb1d" providerId="ADAL" clId="{0F6D96F9-5D01-B047-B9B3-61E35D63822E}" dt="2025-05-03T03:54:40.209" v="4701" actId="165"/>
          <ac:spMkLst>
            <pc:docMk/>
            <pc:sldMk cId="1011096488" sldId="335"/>
            <ac:spMk id="166" creationId="{D3269471-9A3E-CB38-3EE3-D7E9918853A7}"/>
          </ac:spMkLst>
        </pc:spChg>
        <pc:spChg chg="mod topLvl">
          <ac:chgData name="Parida, Priyadarshan" userId="e6233861-e335-4431-9103-58729923eb1d" providerId="ADAL" clId="{0F6D96F9-5D01-B047-B9B3-61E35D63822E}" dt="2025-05-03T03:54:40.209" v="4701" actId="165"/>
          <ac:spMkLst>
            <pc:docMk/>
            <pc:sldMk cId="1011096488" sldId="335"/>
            <ac:spMk id="167" creationId="{5B8DA5EE-FC93-B903-E1EF-E1905A53FC59}"/>
          </ac:spMkLst>
        </pc:spChg>
        <pc:spChg chg="add mod">
          <ac:chgData name="Parida, Priyadarshan" userId="e6233861-e335-4431-9103-58729923eb1d" providerId="ADAL" clId="{0F6D96F9-5D01-B047-B9B3-61E35D63822E}" dt="2025-05-03T03:55:55.458" v="4715" actId="1038"/>
          <ac:spMkLst>
            <pc:docMk/>
            <pc:sldMk cId="1011096488" sldId="335"/>
            <ac:spMk id="168" creationId="{56771EA8-549D-8C3D-63FE-905F7B10F13F}"/>
          </ac:spMkLst>
        </pc:spChg>
        <pc:grpChg chg="add mod">
          <ac:chgData name="Parida, Priyadarshan" userId="e6233861-e335-4431-9103-58729923eb1d" providerId="ADAL" clId="{0F6D96F9-5D01-B047-B9B3-61E35D63822E}" dt="2025-05-03T03:21:05.904" v="4433" actId="1035"/>
          <ac:grpSpMkLst>
            <pc:docMk/>
            <pc:sldMk cId="1011096488" sldId="335"/>
            <ac:grpSpMk id="20" creationId="{3AD8905E-8444-6033-AB84-38892F851939}"/>
          </ac:grpSpMkLst>
        </pc:grpChg>
        <pc:grpChg chg="mod">
          <ac:chgData name="Parida, Priyadarshan" userId="e6233861-e335-4431-9103-58729923eb1d" providerId="ADAL" clId="{0F6D96F9-5D01-B047-B9B3-61E35D63822E}" dt="2025-05-03T00:46:03.537" v="2531"/>
          <ac:grpSpMkLst>
            <pc:docMk/>
            <pc:sldMk cId="1011096488" sldId="335"/>
            <ac:grpSpMk id="21" creationId="{7C23CA4C-EC38-0DFF-C042-CF61D98092CD}"/>
          </ac:grpSpMkLst>
        </pc:grpChg>
        <pc:grpChg chg="add mod">
          <ac:chgData name="Parida, Priyadarshan" userId="e6233861-e335-4431-9103-58729923eb1d" providerId="ADAL" clId="{0F6D96F9-5D01-B047-B9B3-61E35D63822E}" dt="2025-05-05T21:20:20.723" v="8218" actId="1036"/>
          <ac:grpSpMkLst>
            <pc:docMk/>
            <pc:sldMk cId="1011096488" sldId="335"/>
            <ac:grpSpMk id="26" creationId="{77C581BA-E2AE-8AA0-CE30-561342D00AA3}"/>
          </ac:grpSpMkLst>
        </pc:grpChg>
        <pc:grpChg chg="add mod">
          <ac:chgData name="Parida, Priyadarshan" userId="e6233861-e335-4431-9103-58729923eb1d" providerId="ADAL" clId="{0F6D96F9-5D01-B047-B9B3-61E35D63822E}" dt="2025-05-03T03:21:05.904" v="4433" actId="1035"/>
          <ac:grpSpMkLst>
            <pc:docMk/>
            <pc:sldMk cId="1011096488" sldId="335"/>
            <ac:grpSpMk id="31" creationId="{7BA95CF0-EDA1-6B07-7BE5-C73E6E401125}"/>
          </ac:grpSpMkLst>
        </pc:grpChg>
        <pc:grpChg chg="add mod">
          <ac:chgData name="Parida, Priyadarshan" userId="e6233861-e335-4431-9103-58729923eb1d" providerId="ADAL" clId="{0F6D96F9-5D01-B047-B9B3-61E35D63822E}" dt="2025-05-05T21:20:20.723" v="8218" actId="1036"/>
          <ac:grpSpMkLst>
            <pc:docMk/>
            <pc:sldMk cId="1011096488" sldId="335"/>
            <ac:grpSpMk id="47" creationId="{A8AB6D86-1218-71B4-043B-E96D255007BC}"/>
          </ac:grpSpMkLst>
        </pc:grpChg>
        <pc:grpChg chg="mod">
          <ac:chgData name="Parida, Priyadarshan" userId="e6233861-e335-4431-9103-58729923eb1d" providerId="ADAL" clId="{0F6D96F9-5D01-B047-B9B3-61E35D63822E}" dt="2025-05-03T00:58:06.943" v="2766"/>
          <ac:grpSpMkLst>
            <pc:docMk/>
            <pc:sldMk cId="1011096488" sldId="335"/>
            <ac:grpSpMk id="48" creationId="{0FFF782A-6068-BA01-3584-BDB6368E81E2}"/>
          </ac:grpSpMkLst>
        </pc:grpChg>
        <pc:grpChg chg="add mod">
          <ac:chgData name="Parida, Priyadarshan" userId="e6233861-e335-4431-9103-58729923eb1d" providerId="ADAL" clId="{0F6D96F9-5D01-B047-B9B3-61E35D63822E}" dt="2025-05-05T21:20:20.723" v="8218" actId="1036"/>
          <ac:grpSpMkLst>
            <pc:docMk/>
            <pc:sldMk cId="1011096488" sldId="335"/>
            <ac:grpSpMk id="66" creationId="{037C9466-D699-037B-A816-2238C259AA4F}"/>
          </ac:grpSpMkLst>
        </pc:grpChg>
        <pc:grpChg chg="add">
          <ac:chgData name="Parida, Priyadarshan" userId="e6233861-e335-4431-9103-58729923eb1d" providerId="ADAL" clId="{0F6D96F9-5D01-B047-B9B3-61E35D63822E}" dt="2025-05-05T21:19:29.436" v="8186" actId="164"/>
          <ac:grpSpMkLst>
            <pc:docMk/>
            <pc:sldMk cId="1011096488" sldId="335"/>
            <ac:grpSpMk id="76" creationId="{267DCEC3-1854-CC86-E0BB-598865CB4F52}"/>
          </ac:grpSpMkLst>
        </pc:grpChg>
        <pc:grpChg chg="add mod">
          <ac:chgData name="Parida, Priyadarshan" userId="e6233861-e335-4431-9103-58729923eb1d" providerId="ADAL" clId="{0F6D96F9-5D01-B047-B9B3-61E35D63822E}" dt="2025-05-03T13:16:53.357" v="6969" actId="1076"/>
          <ac:grpSpMkLst>
            <pc:docMk/>
            <pc:sldMk cId="1011096488" sldId="335"/>
            <ac:grpSpMk id="116" creationId="{52EFC324-1B24-583C-ACAB-29D28F389335}"/>
          </ac:grpSpMkLst>
        </pc:grpChg>
        <pc:grpChg chg="add mod">
          <ac:chgData name="Parida, Priyadarshan" userId="e6233861-e335-4431-9103-58729923eb1d" providerId="ADAL" clId="{0F6D96F9-5D01-B047-B9B3-61E35D63822E}" dt="2025-05-05T21:20:20.723" v="8218" actId="1036"/>
          <ac:grpSpMkLst>
            <pc:docMk/>
            <pc:sldMk cId="1011096488" sldId="335"/>
            <ac:grpSpMk id="136" creationId="{C1EB4510-1203-19E1-5329-364109DD32EE}"/>
          </ac:grpSpMkLst>
        </pc:grpChg>
        <pc:grpChg chg="add mod">
          <ac:chgData name="Parida, Priyadarshan" userId="e6233861-e335-4431-9103-58729923eb1d" providerId="ADAL" clId="{0F6D96F9-5D01-B047-B9B3-61E35D63822E}" dt="2025-05-03T13:17:16.418" v="6971" actId="1076"/>
          <ac:grpSpMkLst>
            <pc:docMk/>
            <pc:sldMk cId="1011096488" sldId="335"/>
            <ac:grpSpMk id="144" creationId="{11B10DBA-94D1-BBF8-F7F3-47F8CFE59277}"/>
          </ac:grpSpMkLst>
        </pc:grpChg>
        <pc:grpChg chg="add mod">
          <ac:chgData name="Parida, Priyadarshan" userId="e6233861-e335-4431-9103-58729923eb1d" providerId="ADAL" clId="{0F6D96F9-5D01-B047-B9B3-61E35D63822E}" dt="2025-05-05T21:20:20.723" v="8218" actId="1036"/>
          <ac:grpSpMkLst>
            <pc:docMk/>
            <pc:sldMk cId="1011096488" sldId="335"/>
            <ac:grpSpMk id="150" creationId="{6084E778-B569-FBFC-3304-2E9891CBC93E}"/>
          </ac:grpSpMkLst>
        </pc:grpChg>
        <pc:grpChg chg="add mod">
          <ac:chgData name="Parida, Priyadarshan" userId="e6233861-e335-4431-9103-58729923eb1d" providerId="ADAL" clId="{0F6D96F9-5D01-B047-B9B3-61E35D63822E}" dt="2025-05-03T13:17:23.685" v="6972" actId="1076"/>
          <ac:grpSpMkLst>
            <pc:docMk/>
            <pc:sldMk cId="1011096488" sldId="335"/>
            <ac:grpSpMk id="163" creationId="{A9184782-E912-113C-23B6-CB4FA7181113}"/>
          </ac:grpSpMkLst>
        </pc:grpChg>
        <pc:grpChg chg="add mod">
          <ac:chgData name="Parida, Priyadarshan" userId="e6233861-e335-4431-9103-58729923eb1d" providerId="ADAL" clId="{0F6D96F9-5D01-B047-B9B3-61E35D63822E}" dt="2025-05-05T21:20:20.723" v="8218" actId="1036"/>
          <ac:grpSpMkLst>
            <pc:docMk/>
            <pc:sldMk cId="1011096488" sldId="335"/>
            <ac:grpSpMk id="169" creationId="{81A0F3FF-B949-1033-96B4-F8AD5FCA6620}"/>
          </ac:grpSpMkLst>
        </pc:grpChg>
        <pc:picChg chg="mod">
          <ac:chgData name="Parida, Priyadarshan" userId="e6233861-e335-4431-9103-58729923eb1d" providerId="ADAL" clId="{0F6D96F9-5D01-B047-B9B3-61E35D63822E}" dt="2025-05-03T00:47:13.624" v="2545"/>
          <ac:picMkLst>
            <pc:docMk/>
            <pc:sldMk cId="1011096488" sldId="335"/>
            <ac:picMk id="29" creationId="{3B149FCC-2813-5496-E46F-A02564A2CCBF}"/>
          </ac:picMkLst>
        </pc:picChg>
        <pc:picChg chg="mod">
          <ac:chgData name="Parida, Priyadarshan" userId="e6233861-e335-4431-9103-58729923eb1d" providerId="ADAL" clId="{0F6D96F9-5D01-B047-B9B3-61E35D63822E}" dt="2025-05-03T00:49:07.034" v="2615"/>
          <ac:picMkLst>
            <pc:docMk/>
            <pc:sldMk cId="1011096488" sldId="335"/>
            <ac:picMk id="34" creationId="{F257561D-3BCC-E849-7F37-A54A2D096053}"/>
          </ac:picMkLst>
        </pc:picChg>
        <pc:picChg chg="add mod">
          <ac:chgData name="Parida, Priyadarshan" userId="e6233861-e335-4431-9103-58729923eb1d" providerId="ADAL" clId="{0F6D96F9-5D01-B047-B9B3-61E35D63822E}" dt="2025-05-03T05:52:28.553" v="5799" actId="1035"/>
          <ac:picMkLst>
            <pc:docMk/>
            <pc:sldMk cId="1011096488" sldId="335"/>
            <ac:picMk id="59" creationId="{F5AB29D0-49D9-6BEA-1CF6-A59F0829F324}"/>
          </ac:picMkLst>
        </pc:picChg>
        <pc:picChg chg="add mod">
          <ac:chgData name="Parida, Priyadarshan" userId="e6233861-e335-4431-9103-58729923eb1d" providerId="ADAL" clId="{0F6D96F9-5D01-B047-B9B3-61E35D63822E}" dt="2025-05-05T21:16:42.983" v="8171" actId="1076"/>
          <ac:picMkLst>
            <pc:docMk/>
            <pc:sldMk cId="1011096488" sldId="335"/>
            <ac:picMk id="63" creationId="{48A5434A-C5A9-D73C-9DFD-17DD38C4D386}"/>
          </ac:picMkLst>
        </pc:picChg>
        <pc:picChg chg="add mod">
          <ac:chgData name="Parida, Priyadarshan" userId="e6233861-e335-4431-9103-58729923eb1d" providerId="ADAL" clId="{0F6D96F9-5D01-B047-B9B3-61E35D63822E}" dt="2025-05-05T21:19:19.324" v="8185" actId="1076"/>
          <ac:picMkLst>
            <pc:docMk/>
            <pc:sldMk cId="1011096488" sldId="335"/>
            <ac:picMk id="69" creationId="{17845865-B918-59AB-9B0B-A924623DE188}"/>
          </ac:picMkLst>
        </pc:picChg>
      </pc:sldChg>
      <pc:sldChg chg="addSp delSp modSp new mod modClrScheme chgLayout">
        <pc:chgData name="Parida, Priyadarshan" userId="e6233861-e335-4431-9103-58729923eb1d" providerId="ADAL" clId="{0F6D96F9-5D01-B047-B9B3-61E35D63822E}" dt="2025-05-06T00:17:59.040" v="10314" actId="20577"/>
        <pc:sldMkLst>
          <pc:docMk/>
          <pc:sldMk cId="2715862156" sldId="336"/>
        </pc:sldMkLst>
        <pc:spChg chg="add mod ord">
          <ac:chgData name="Parida, Priyadarshan" userId="e6233861-e335-4431-9103-58729923eb1d" providerId="ADAL" clId="{0F6D96F9-5D01-B047-B9B3-61E35D63822E}" dt="2025-05-06T00:17:59.040" v="10314" actId="20577"/>
          <ac:spMkLst>
            <pc:docMk/>
            <pc:sldMk cId="2715862156" sldId="336"/>
            <ac:spMk id="3" creationId="{AF6B1CEF-099C-0399-84AD-0DB530BBA879}"/>
          </ac:spMkLst>
        </pc:spChg>
        <pc:spChg chg="add mod">
          <ac:chgData name="Parida, Priyadarshan" userId="e6233861-e335-4431-9103-58729923eb1d" providerId="ADAL" clId="{0F6D96F9-5D01-B047-B9B3-61E35D63822E}" dt="2025-05-03T06:07:26.181" v="5908" actId="207"/>
          <ac:spMkLst>
            <pc:docMk/>
            <pc:sldMk cId="2715862156" sldId="336"/>
            <ac:spMk id="82" creationId="{529291CB-387C-1C69-172B-85BBB153CE85}"/>
          </ac:spMkLst>
        </pc:spChg>
        <pc:spChg chg="add mod">
          <ac:chgData name="Parida, Priyadarshan" userId="e6233861-e335-4431-9103-58729923eb1d" providerId="ADAL" clId="{0F6D96F9-5D01-B047-B9B3-61E35D63822E}" dt="2025-05-03T06:07:22.649" v="5904" actId="208"/>
          <ac:spMkLst>
            <pc:docMk/>
            <pc:sldMk cId="2715862156" sldId="336"/>
            <ac:spMk id="83" creationId="{8A93CE11-1DD7-B580-8ACD-F73C7964CF7B}"/>
          </ac:spMkLst>
        </pc:spChg>
        <pc:spChg chg="mod">
          <ac:chgData name="Parida, Priyadarshan" userId="e6233861-e335-4431-9103-58729923eb1d" providerId="ADAL" clId="{0F6D96F9-5D01-B047-B9B3-61E35D63822E}" dt="2025-05-03T06:07:22.861" v="5905" actId="208"/>
          <ac:spMkLst>
            <pc:docMk/>
            <pc:sldMk cId="2715862156" sldId="336"/>
            <ac:spMk id="84" creationId="{2F1A18A3-FA3D-F3A4-C9E8-F4A918775D40}"/>
          </ac:spMkLst>
        </pc:spChg>
        <pc:spChg chg="mod">
          <ac:chgData name="Parida, Priyadarshan" userId="e6233861-e335-4431-9103-58729923eb1d" providerId="ADAL" clId="{0F6D96F9-5D01-B047-B9B3-61E35D63822E}" dt="2025-05-03T06:07:23.134" v="5906" actId="208"/>
          <ac:spMkLst>
            <pc:docMk/>
            <pc:sldMk cId="2715862156" sldId="336"/>
            <ac:spMk id="85" creationId="{20BC19AA-5BF6-E922-1E2B-BAFF674D72EE}"/>
          </ac:spMkLst>
        </pc:spChg>
        <pc:spChg chg="add mod">
          <ac:chgData name="Parida, Priyadarshan" userId="e6233861-e335-4431-9103-58729923eb1d" providerId="ADAL" clId="{0F6D96F9-5D01-B047-B9B3-61E35D63822E}" dt="2025-05-03T06:07:23.760" v="5907" actId="208"/>
          <ac:spMkLst>
            <pc:docMk/>
            <pc:sldMk cId="2715862156" sldId="336"/>
            <ac:spMk id="86" creationId="{2AAB007B-09B8-A812-F3CA-B27EAA70E33C}"/>
          </ac:spMkLst>
        </pc:spChg>
        <pc:spChg chg="mod">
          <ac:chgData name="Parida, Priyadarshan" userId="e6233861-e335-4431-9103-58729923eb1d" providerId="ADAL" clId="{0F6D96F9-5D01-B047-B9B3-61E35D63822E}" dt="2025-05-03T06:07:45.547" v="5909" actId="207"/>
          <ac:spMkLst>
            <pc:docMk/>
            <pc:sldMk cId="2715862156" sldId="336"/>
            <ac:spMk id="87" creationId="{F61879E6-449F-CE42-A3B0-B2D1EB8E4448}"/>
          </ac:spMkLst>
        </pc:spChg>
        <pc:spChg chg="add mod">
          <ac:chgData name="Parida, Priyadarshan" userId="e6233861-e335-4431-9103-58729923eb1d" providerId="ADAL" clId="{0F6D96F9-5D01-B047-B9B3-61E35D63822E}" dt="2025-05-03T06:07:49.330" v="5910" actId="207"/>
          <ac:spMkLst>
            <pc:docMk/>
            <pc:sldMk cId="2715862156" sldId="336"/>
            <ac:spMk id="88" creationId="{17B2DCC4-B7AE-6D5D-3A32-62338A142F17}"/>
          </ac:spMkLst>
        </pc:spChg>
        <pc:spChg chg="add mod">
          <ac:chgData name="Parida, Priyadarshan" userId="e6233861-e335-4431-9103-58729923eb1d" providerId="ADAL" clId="{0F6D96F9-5D01-B047-B9B3-61E35D63822E}" dt="2025-05-03T06:07:52.700" v="5911" actId="207"/>
          <ac:spMkLst>
            <pc:docMk/>
            <pc:sldMk cId="2715862156" sldId="336"/>
            <ac:spMk id="89" creationId="{DFD4FB9D-50F1-BD61-09AE-A7DFF8B5DC38}"/>
          </ac:spMkLst>
        </pc:spChg>
        <pc:spChg chg="mod">
          <ac:chgData name="Parida, Priyadarshan" userId="e6233861-e335-4431-9103-58729923eb1d" providerId="ADAL" clId="{0F6D96F9-5D01-B047-B9B3-61E35D63822E}" dt="2025-05-03T06:07:55.628" v="5912" actId="207"/>
          <ac:spMkLst>
            <pc:docMk/>
            <pc:sldMk cId="2715862156" sldId="336"/>
            <ac:spMk id="90" creationId="{63F03BF3-18E8-D21D-FAB3-3D5DAF2DFF6E}"/>
          </ac:spMkLst>
        </pc:spChg>
        <pc:spChg chg="add mod">
          <ac:chgData name="Parida, Priyadarshan" userId="e6233861-e335-4431-9103-58729923eb1d" providerId="ADAL" clId="{0F6D96F9-5D01-B047-B9B3-61E35D63822E}" dt="2025-05-03T06:08:00.999" v="5914" actId="207"/>
          <ac:spMkLst>
            <pc:docMk/>
            <pc:sldMk cId="2715862156" sldId="336"/>
            <ac:spMk id="91" creationId="{BAAC9255-CFC4-D226-FE7D-3AB499211FA9}"/>
          </ac:spMkLst>
        </pc:spChg>
        <pc:spChg chg="add mod">
          <ac:chgData name="Parida, Priyadarshan" userId="e6233861-e335-4431-9103-58729923eb1d" providerId="ADAL" clId="{0F6D96F9-5D01-B047-B9B3-61E35D63822E}" dt="2025-05-03T12:49:52.466" v="6669" actId="3064"/>
          <ac:spMkLst>
            <pc:docMk/>
            <pc:sldMk cId="2715862156" sldId="336"/>
            <ac:spMk id="98" creationId="{BA485692-18D3-3790-BA75-0544F3EE23B3}"/>
          </ac:spMkLst>
        </pc:spChg>
        <pc:spChg chg="add mod">
          <ac:chgData name="Parida, Priyadarshan" userId="e6233861-e335-4431-9103-58729923eb1d" providerId="ADAL" clId="{0F6D96F9-5D01-B047-B9B3-61E35D63822E}" dt="2025-05-03T12:49:38.499" v="6668" actId="3064"/>
          <ac:spMkLst>
            <pc:docMk/>
            <pc:sldMk cId="2715862156" sldId="336"/>
            <ac:spMk id="100" creationId="{3F37DD62-FF03-134B-C078-83D812BFC4F7}"/>
          </ac:spMkLst>
        </pc:spChg>
        <pc:spChg chg="add mod">
          <ac:chgData name="Parida, Priyadarshan" userId="e6233861-e335-4431-9103-58729923eb1d" providerId="ADAL" clId="{0F6D96F9-5D01-B047-B9B3-61E35D63822E}" dt="2025-05-03T12:49:22.246" v="6665" actId="3064"/>
          <ac:spMkLst>
            <pc:docMk/>
            <pc:sldMk cId="2715862156" sldId="336"/>
            <ac:spMk id="102" creationId="{E89C9B7C-E2DE-6769-FC70-9B73B1448E78}"/>
          </ac:spMkLst>
        </pc:spChg>
        <pc:spChg chg="add mod">
          <ac:chgData name="Parida, Priyadarshan" userId="e6233861-e335-4431-9103-58729923eb1d" providerId="ADAL" clId="{0F6D96F9-5D01-B047-B9B3-61E35D63822E}" dt="2025-05-03T12:49:22.246" v="6665" actId="3064"/>
          <ac:spMkLst>
            <pc:docMk/>
            <pc:sldMk cId="2715862156" sldId="336"/>
            <ac:spMk id="104" creationId="{3B5BBA63-3BCC-0387-5D88-172BA9CE498E}"/>
          </ac:spMkLst>
        </pc:spChg>
        <pc:spChg chg="add mod">
          <ac:chgData name="Parida, Priyadarshan" userId="e6233861-e335-4431-9103-58729923eb1d" providerId="ADAL" clId="{0F6D96F9-5D01-B047-B9B3-61E35D63822E}" dt="2025-05-03T12:49:22.246" v="6665" actId="3064"/>
          <ac:spMkLst>
            <pc:docMk/>
            <pc:sldMk cId="2715862156" sldId="336"/>
            <ac:spMk id="106" creationId="{3FA80953-E7B8-54E1-649A-3CAAF4C6FC33}"/>
          </ac:spMkLst>
        </pc:spChg>
        <pc:spChg chg="add mod">
          <ac:chgData name="Parida, Priyadarshan" userId="e6233861-e335-4431-9103-58729923eb1d" providerId="ADAL" clId="{0F6D96F9-5D01-B047-B9B3-61E35D63822E}" dt="2025-05-03T04:27:48.472" v="4847" actId="1037"/>
          <ac:spMkLst>
            <pc:docMk/>
            <pc:sldMk cId="2715862156" sldId="336"/>
            <ac:spMk id="109" creationId="{5935A4E1-EDC4-91F0-C705-BAA95528844D}"/>
          </ac:spMkLst>
        </pc:spChg>
        <pc:spChg chg="add mod">
          <ac:chgData name="Parida, Priyadarshan" userId="e6233861-e335-4431-9103-58729923eb1d" providerId="ADAL" clId="{0F6D96F9-5D01-B047-B9B3-61E35D63822E}" dt="2025-05-03T04:27:48.472" v="4847" actId="1037"/>
          <ac:spMkLst>
            <pc:docMk/>
            <pc:sldMk cId="2715862156" sldId="336"/>
            <ac:spMk id="110" creationId="{457D981B-42F6-FF4F-47B6-9AA51A69FFD4}"/>
          </ac:spMkLst>
        </pc:spChg>
        <pc:spChg chg="add mod">
          <ac:chgData name="Parida, Priyadarshan" userId="e6233861-e335-4431-9103-58729923eb1d" providerId="ADAL" clId="{0F6D96F9-5D01-B047-B9B3-61E35D63822E}" dt="2025-05-03T04:27:48.472" v="4847" actId="1037"/>
          <ac:spMkLst>
            <pc:docMk/>
            <pc:sldMk cId="2715862156" sldId="336"/>
            <ac:spMk id="111" creationId="{5BE8D43D-11EF-ABEE-0CA4-D78AA1E5DD07}"/>
          </ac:spMkLst>
        </pc:spChg>
        <pc:spChg chg="add mod">
          <ac:chgData name="Parida, Priyadarshan" userId="e6233861-e335-4431-9103-58729923eb1d" providerId="ADAL" clId="{0F6D96F9-5D01-B047-B9B3-61E35D63822E}" dt="2025-05-03T04:27:48.472" v="4847" actId="1037"/>
          <ac:spMkLst>
            <pc:docMk/>
            <pc:sldMk cId="2715862156" sldId="336"/>
            <ac:spMk id="112" creationId="{5523B63A-16E2-BEB5-3C24-213FA2ACB5FA}"/>
          </ac:spMkLst>
        </pc:spChg>
        <pc:spChg chg="add mod">
          <ac:chgData name="Parida, Priyadarshan" userId="e6233861-e335-4431-9103-58729923eb1d" providerId="ADAL" clId="{0F6D96F9-5D01-B047-B9B3-61E35D63822E}" dt="2025-05-03T04:27:48.472" v="4847" actId="1037"/>
          <ac:spMkLst>
            <pc:docMk/>
            <pc:sldMk cId="2715862156" sldId="336"/>
            <ac:spMk id="113" creationId="{5DE1F7F0-F988-A3CA-E8F4-C10C14676043}"/>
          </ac:spMkLst>
        </pc:spChg>
        <pc:cxnChg chg="add mod">
          <ac:chgData name="Parida, Priyadarshan" userId="e6233861-e335-4431-9103-58729923eb1d" providerId="ADAL" clId="{0F6D96F9-5D01-B047-B9B3-61E35D63822E}" dt="2025-05-03T12:50:23.178" v="6672" actId="208"/>
          <ac:cxnSpMkLst>
            <pc:docMk/>
            <pc:sldMk cId="2715862156" sldId="336"/>
            <ac:cxnSpMk id="115" creationId="{52A4677F-B251-F1AD-1117-1ECA03E391EB}"/>
          </ac:cxnSpMkLst>
        </pc:cxnChg>
        <pc:cxnChg chg="add mod">
          <ac:chgData name="Parida, Priyadarshan" userId="e6233861-e335-4431-9103-58729923eb1d" providerId="ADAL" clId="{0F6D96F9-5D01-B047-B9B3-61E35D63822E}" dt="2025-05-03T12:50:23.178" v="6672" actId="208"/>
          <ac:cxnSpMkLst>
            <pc:docMk/>
            <pc:sldMk cId="2715862156" sldId="336"/>
            <ac:cxnSpMk id="117" creationId="{0F81F8F5-BD6E-7D81-8A08-670CB40D730B}"/>
          </ac:cxnSpMkLst>
        </pc:cxnChg>
        <pc:cxnChg chg="add mod">
          <ac:chgData name="Parida, Priyadarshan" userId="e6233861-e335-4431-9103-58729923eb1d" providerId="ADAL" clId="{0F6D96F9-5D01-B047-B9B3-61E35D63822E}" dt="2025-05-03T12:50:23.178" v="6672" actId="208"/>
          <ac:cxnSpMkLst>
            <pc:docMk/>
            <pc:sldMk cId="2715862156" sldId="336"/>
            <ac:cxnSpMk id="120" creationId="{64792A5B-71CC-CD53-AB90-A681265CABB1}"/>
          </ac:cxnSpMkLst>
        </pc:cxnChg>
        <pc:cxnChg chg="add mod">
          <ac:chgData name="Parida, Priyadarshan" userId="e6233861-e335-4431-9103-58729923eb1d" providerId="ADAL" clId="{0F6D96F9-5D01-B047-B9B3-61E35D63822E}" dt="2025-05-03T12:50:23.178" v="6672" actId="208"/>
          <ac:cxnSpMkLst>
            <pc:docMk/>
            <pc:sldMk cId="2715862156" sldId="336"/>
            <ac:cxnSpMk id="122" creationId="{BCE6C201-7610-4C87-7463-41F384DC5DEE}"/>
          </ac:cxnSpMkLst>
        </pc:cxnChg>
        <pc:cxnChg chg="add mod">
          <ac:chgData name="Parida, Priyadarshan" userId="e6233861-e335-4431-9103-58729923eb1d" providerId="ADAL" clId="{0F6D96F9-5D01-B047-B9B3-61E35D63822E}" dt="2025-05-03T12:50:23.178" v="6672" actId="208"/>
          <ac:cxnSpMkLst>
            <pc:docMk/>
            <pc:sldMk cId="2715862156" sldId="336"/>
            <ac:cxnSpMk id="124" creationId="{261CDBAC-6E8C-30FD-9702-117F4E068F28}"/>
          </ac:cxnSpMkLst>
        </pc:cxnChg>
      </pc:sldChg>
      <pc:sldChg chg="addSp delSp modSp new mod ord modClrScheme chgLayout">
        <pc:chgData name="Parida, Priyadarshan" userId="e6233861-e335-4431-9103-58729923eb1d" providerId="ADAL" clId="{0F6D96F9-5D01-B047-B9B3-61E35D63822E}" dt="2025-05-08T00:36:40.876" v="12750" actId="20577"/>
        <pc:sldMkLst>
          <pc:docMk/>
          <pc:sldMk cId="2028131689" sldId="337"/>
        </pc:sldMkLst>
        <pc:spChg chg="add mod ord">
          <ac:chgData name="Parida, Priyadarshan" userId="e6233861-e335-4431-9103-58729923eb1d" providerId="ADAL" clId="{0F6D96F9-5D01-B047-B9B3-61E35D63822E}" dt="2025-05-03T05:37:16.732" v="5706" actId="6264"/>
          <ac:spMkLst>
            <pc:docMk/>
            <pc:sldMk cId="2028131689" sldId="337"/>
            <ac:spMk id="10" creationId="{00837CFF-4A42-1657-A86E-9B1CB93A6564}"/>
          </ac:spMkLst>
        </pc:spChg>
        <pc:spChg chg="add mod">
          <ac:chgData name="Parida, Priyadarshan" userId="e6233861-e335-4431-9103-58729923eb1d" providerId="ADAL" clId="{0F6D96F9-5D01-B047-B9B3-61E35D63822E}" dt="2025-05-03T12:42:25.445" v="6588" actId="1035"/>
          <ac:spMkLst>
            <pc:docMk/>
            <pc:sldMk cId="2028131689" sldId="337"/>
            <ac:spMk id="13" creationId="{C02B2DAB-8676-7974-67FB-CFDE93E8FEE7}"/>
          </ac:spMkLst>
        </pc:spChg>
        <pc:spChg chg="add mod topLvl">
          <ac:chgData name="Parida, Priyadarshan" userId="e6233861-e335-4431-9103-58729923eb1d" providerId="ADAL" clId="{0F6D96F9-5D01-B047-B9B3-61E35D63822E}" dt="2025-05-03T12:04:53.491" v="6149" actId="165"/>
          <ac:spMkLst>
            <pc:docMk/>
            <pc:sldMk cId="2028131689" sldId="337"/>
            <ac:spMk id="14" creationId="{2433B523-AF5A-4EAB-6E0C-26D7DA965A24}"/>
          </ac:spMkLst>
        </pc:spChg>
        <pc:spChg chg="add mod topLvl">
          <ac:chgData name="Parida, Priyadarshan" userId="e6233861-e335-4431-9103-58729923eb1d" providerId="ADAL" clId="{0F6D96F9-5D01-B047-B9B3-61E35D63822E}" dt="2025-05-03T12:04:53.491" v="6149" actId="165"/>
          <ac:spMkLst>
            <pc:docMk/>
            <pc:sldMk cId="2028131689" sldId="337"/>
            <ac:spMk id="15" creationId="{4067410C-29BE-2012-F1BB-1693FE00683C}"/>
          </ac:spMkLst>
        </pc:spChg>
        <pc:spChg chg="add mod topLvl">
          <ac:chgData name="Parida, Priyadarshan" userId="e6233861-e335-4431-9103-58729923eb1d" providerId="ADAL" clId="{0F6D96F9-5D01-B047-B9B3-61E35D63822E}" dt="2025-05-03T13:14:06.090" v="6953" actId="20577"/>
          <ac:spMkLst>
            <pc:docMk/>
            <pc:sldMk cId="2028131689" sldId="337"/>
            <ac:spMk id="16" creationId="{9DDD1137-040C-DD42-8EAF-330CE13D114B}"/>
          </ac:spMkLst>
        </pc:spChg>
        <pc:spChg chg="add mod topLvl">
          <ac:chgData name="Parida, Priyadarshan" userId="e6233861-e335-4431-9103-58729923eb1d" providerId="ADAL" clId="{0F6D96F9-5D01-B047-B9B3-61E35D63822E}" dt="2025-05-03T12:04:53.491" v="6149" actId="165"/>
          <ac:spMkLst>
            <pc:docMk/>
            <pc:sldMk cId="2028131689" sldId="337"/>
            <ac:spMk id="17" creationId="{3F15B123-7E49-6AB3-088E-A747F887CA66}"/>
          </ac:spMkLst>
        </pc:spChg>
        <pc:spChg chg="add mod topLvl">
          <ac:chgData name="Parida, Priyadarshan" userId="e6233861-e335-4431-9103-58729923eb1d" providerId="ADAL" clId="{0F6D96F9-5D01-B047-B9B3-61E35D63822E}" dt="2025-05-03T12:04:53.491" v="6149" actId="165"/>
          <ac:spMkLst>
            <pc:docMk/>
            <pc:sldMk cId="2028131689" sldId="337"/>
            <ac:spMk id="18" creationId="{3CE1FEA5-CC69-0BCE-C8B6-E6858F1B9DCF}"/>
          </ac:spMkLst>
        </pc:spChg>
        <pc:spChg chg="add mod topLvl">
          <ac:chgData name="Parida, Priyadarshan" userId="e6233861-e335-4431-9103-58729923eb1d" providerId="ADAL" clId="{0F6D96F9-5D01-B047-B9B3-61E35D63822E}" dt="2025-05-03T12:42:38.543" v="6589" actId="20577"/>
          <ac:spMkLst>
            <pc:docMk/>
            <pc:sldMk cId="2028131689" sldId="337"/>
            <ac:spMk id="19" creationId="{57FE3B34-A6BE-22E5-B7FE-CCF3C91D05BF}"/>
          </ac:spMkLst>
        </pc:spChg>
        <pc:spChg chg="add mod topLvl">
          <ac:chgData name="Parida, Priyadarshan" userId="e6233861-e335-4431-9103-58729923eb1d" providerId="ADAL" clId="{0F6D96F9-5D01-B047-B9B3-61E35D63822E}" dt="2025-05-03T12:06:09.709" v="6186" actId="1038"/>
          <ac:spMkLst>
            <pc:docMk/>
            <pc:sldMk cId="2028131689" sldId="337"/>
            <ac:spMk id="20" creationId="{80458DB6-C95E-1014-2A0C-070173F14BCF}"/>
          </ac:spMkLst>
        </pc:spChg>
        <pc:spChg chg="add mod topLvl">
          <ac:chgData name="Parida, Priyadarshan" userId="e6233861-e335-4431-9103-58729923eb1d" providerId="ADAL" clId="{0F6D96F9-5D01-B047-B9B3-61E35D63822E}" dt="2025-05-03T12:06:09.709" v="6186" actId="1038"/>
          <ac:spMkLst>
            <pc:docMk/>
            <pc:sldMk cId="2028131689" sldId="337"/>
            <ac:spMk id="21" creationId="{307FBBE6-CD5B-6D2B-FF3A-CE0E49C3E032}"/>
          </ac:spMkLst>
        </pc:spChg>
        <pc:spChg chg="add mod topLvl">
          <ac:chgData name="Parida, Priyadarshan" userId="e6233861-e335-4431-9103-58729923eb1d" providerId="ADAL" clId="{0F6D96F9-5D01-B047-B9B3-61E35D63822E}" dt="2025-05-03T12:06:09.709" v="6186" actId="1038"/>
          <ac:spMkLst>
            <pc:docMk/>
            <pc:sldMk cId="2028131689" sldId="337"/>
            <ac:spMk id="22" creationId="{A684B0A8-509D-22EC-22AF-D06902ADDC64}"/>
          </ac:spMkLst>
        </pc:spChg>
        <pc:spChg chg="add mod">
          <ac:chgData name="Parida, Priyadarshan" userId="e6233861-e335-4431-9103-58729923eb1d" providerId="ADAL" clId="{0F6D96F9-5D01-B047-B9B3-61E35D63822E}" dt="2025-05-03T12:42:25.445" v="6588" actId="1035"/>
          <ac:spMkLst>
            <pc:docMk/>
            <pc:sldMk cId="2028131689" sldId="337"/>
            <ac:spMk id="24" creationId="{CB1030C1-872E-7F8B-594B-000D4EA55FE1}"/>
          </ac:spMkLst>
        </pc:spChg>
        <pc:spChg chg="add mod">
          <ac:chgData name="Parida, Priyadarshan" userId="e6233861-e335-4431-9103-58729923eb1d" providerId="ADAL" clId="{0F6D96F9-5D01-B047-B9B3-61E35D63822E}" dt="2025-05-03T12:42:25.445" v="6588" actId="1035"/>
          <ac:spMkLst>
            <pc:docMk/>
            <pc:sldMk cId="2028131689" sldId="337"/>
            <ac:spMk id="25" creationId="{0AEC746E-2F9F-F1EA-7D9F-956629BFA141}"/>
          </ac:spMkLst>
        </pc:spChg>
        <pc:spChg chg="add mod">
          <ac:chgData name="Parida, Priyadarshan" userId="e6233861-e335-4431-9103-58729923eb1d" providerId="ADAL" clId="{0F6D96F9-5D01-B047-B9B3-61E35D63822E}" dt="2025-05-03T12:42:25.445" v="6588" actId="1035"/>
          <ac:spMkLst>
            <pc:docMk/>
            <pc:sldMk cId="2028131689" sldId="337"/>
            <ac:spMk id="29" creationId="{C7520304-366D-F8F6-5802-7D86249BF48D}"/>
          </ac:spMkLst>
        </pc:spChg>
        <pc:spChg chg="add mod">
          <ac:chgData name="Parida, Priyadarshan" userId="e6233861-e335-4431-9103-58729923eb1d" providerId="ADAL" clId="{0F6D96F9-5D01-B047-B9B3-61E35D63822E}" dt="2025-05-06T00:07:04.920" v="10171" actId="255"/>
          <ac:spMkLst>
            <pc:docMk/>
            <pc:sldMk cId="2028131689" sldId="337"/>
            <ac:spMk id="30" creationId="{20B86A80-51C8-7901-C1F9-3F3F0569087E}"/>
          </ac:spMkLst>
        </pc:spChg>
        <pc:spChg chg="add mod">
          <ac:chgData name="Parida, Priyadarshan" userId="e6233861-e335-4431-9103-58729923eb1d" providerId="ADAL" clId="{0F6D96F9-5D01-B047-B9B3-61E35D63822E}" dt="2025-05-06T00:07:04.920" v="10171" actId="255"/>
          <ac:spMkLst>
            <pc:docMk/>
            <pc:sldMk cId="2028131689" sldId="337"/>
            <ac:spMk id="31" creationId="{11B8E728-0A72-D0CD-C53B-6421238C07FC}"/>
          </ac:spMkLst>
        </pc:spChg>
        <pc:spChg chg="add mod">
          <ac:chgData name="Parida, Priyadarshan" userId="e6233861-e335-4431-9103-58729923eb1d" providerId="ADAL" clId="{0F6D96F9-5D01-B047-B9B3-61E35D63822E}" dt="2025-05-06T00:07:04.920" v="10171" actId="255"/>
          <ac:spMkLst>
            <pc:docMk/>
            <pc:sldMk cId="2028131689" sldId="337"/>
            <ac:spMk id="34" creationId="{B06E3D5A-1326-ADB6-20EB-74128E9779E9}"/>
          </ac:spMkLst>
        </pc:spChg>
        <pc:spChg chg="add mod">
          <ac:chgData name="Parida, Priyadarshan" userId="e6233861-e335-4431-9103-58729923eb1d" providerId="ADAL" clId="{0F6D96F9-5D01-B047-B9B3-61E35D63822E}" dt="2025-05-06T00:07:04.920" v="10171" actId="255"/>
          <ac:spMkLst>
            <pc:docMk/>
            <pc:sldMk cId="2028131689" sldId="337"/>
            <ac:spMk id="35" creationId="{11A09433-C525-25C5-617A-FC65E1394728}"/>
          </ac:spMkLst>
        </pc:spChg>
        <pc:spChg chg="add mod">
          <ac:chgData name="Parida, Priyadarshan" userId="e6233861-e335-4431-9103-58729923eb1d" providerId="ADAL" clId="{0F6D96F9-5D01-B047-B9B3-61E35D63822E}" dt="2025-05-06T00:07:04.920" v="10171" actId="255"/>
          <ac:spMkLst>
            <pc:docMk/>
            <pc:sldMk cId="2028131689" sldId="337"/>
            <ac:spMk id="36" creationId="{7E6ECB80-A833-695C-F7AF-497C38957435}"/>
          </ac:spMkLst>
        </pc:spChg>
        <pc:spChg chg="add mod">
          <ac:chgData name="Parida, Priyadarshan" userId="e6233861-e335-4431-9103-58729923eb1d" providerId="ADAL" clId="{0F6D96F9-5D01-B047-B9B3-61E35D63822E}" dt="2025-05-06T00:07:04.920" v="10171" actId="255"/>
          <ac:spMkLst>
            <pc:docMk/>
            <pc:sldMk cId="2028131689" sldId="337"/>
            <ac:spMk id="37" creationId="{72892740-D301-C0DC-51F4-030007D06166}"/>
          </ac:spMkLst>
        </pc:spChg>
        <pc:spChg chg="add mod">
          <ac:chgData name="Parida, Priyadarshan" userId="e6233861-e335-4431-9103-58729923eb1d" providerId="ADAL" clId="{0F6D96F9-5D01-B047-B9B3-61E35D63822E}" dt="2025-05-06T00:07:04.920" v="10171" actId="255"/>
          <ac:spMkLst>
            <pc:docMk/>
            <pc:sldMk cId="2028131689" sldId="337"/>
            <ac:spMk id="38" creationId="{83713AE9-0F3F-274C-E818-8EE536DBC952}"/>
          </ac:spMkLst>
        </pc:spChg>
        <pc:spChg chg="add mod">
          <ac:chgData name="Parida, Priyadarshan" userId="e6233861-e335-4431-9103-58729923eb1d" providerId="ADAL" clId="{0F6D96F9-5D01-B047-B9B3-61E35D63822E}" dt="2025-05-03T12:47:11.251" v="6655" actId="1076"/>
          <ac:spMkLst>
            <pc:docMk/>
            <pc:sldMk cId="2028131689" sldId="337"/>
            <ac:spMk id="39" creationId="{7ABEB642-B05E-9F15-D907-9CB8AE2D2866}"/>
          </ac:spMkLst>
        </pc:spChg>
        <pc:spChg chg="add mod">
          <ac:chgData name="Parida, Priyadarshan" userId="e6233861-e335-4431-9103-58729923eb1d" providerId="ADAL" clId="{0F6D96F9-5D01-B047-B9B3-61E35D63822E}" dt="2025-05-03T13:13:37.848" v="6951" actId="255"/>
          <ac:spMkLst>
            <pc:docMk/>
            <pc:sldMk cId="2028131689" sldId="337"/>
            <ac:spMk id="40" creationId="{0C152496-06DB-33FE-C735-57C3271CCB98}"/>
          </ac:spMkLst>
        </pc:spChg>
        <pc:spChg chg="add mod">
          <ac:chgData name="Parida, Priyadarshan" userId="e6233861-e335-4431-9103-58729923eb1d" providerId="ADAL" clId="{0F6D96F9-5D01-B047-B9B3-61E35D63822E}" dt="2025-05-03T13:13:37.848" v="6951" actId="255"/>
          <ac:spMkLst>
            <pc:docMk/>
            <pc:sldMk cId="2028131689" sldId="337"/>
            <ac:spMk id="41" creationId="{804A857D-505C-6A1F-2103-9D32C1323AC3}"/>
          </ac:spMkLst>
        </pc:spChg>
        <pc:spChg chg="add mod">
          <ac:chgData name="Parida, Priyadarshan" userId="e6233861-e335-4431-9103-58729923eb1d" providerId="ADAL" clId="{0F6D96F9-5D01-B047-B9B3-61E35D63822E}" dt="2025-05-03T13:13:37.848" v="6951" actId="255"/>
          <ac:spMkLst>
            <pc:docMk/>
            <pc:sldMk cId="2028131689" sldId="337"/>
            <ac:spMk id="42" creationId="{1BED65B0-4F03-F923-3209-9D118FD6C552}"/>
          </ac:spMkLst>
        </pc:spChg>
        <pc:spChg chg="add mod">
          <ac:chgData name="Parida, Priyadarshan" userId="e6233861-e335-4431-9103-58729923eb1d" providerId="ADAL" clId="{0F6D96F9-5D01-B047-B9B3-61E35D63822E}" dt="2025-05-03T12:47:20.836" v="6656" actId="1076"/>
          <ac:spMkLst>
            <pc:docMk/>
            <pc:sldMk cId="2028131689" sldId="337"/>
            <ac:spMk id="43" creationId="{506380A0-199E-3237-88BA-BB51802C559D}"/>
          </ac:spMkLst>
        </pc:spChg>
        <pc:spChg chg="add mod">
          <ac:chgData name="Parida, Priyadarshan" userId="e6233861-e335-4431-9103-58729923eb1d" providerId="ADAL" clId="{0F6D96F9-5D01-B047-B9B3-61E35D63822E}" dt="2025-05-03T12:25:16.029" v="6420" actId="207"/>
          <ac:spMkLst>
            <pc:docMk/>
            <pc:sldMk cId="2028131689" sldId="337"/>
            <ac:spMk id="44" creationId="{AC9FEB0E-8A9C-CC2E-C8EC-3C47B17103B6}"/>
          </ac:spMkLst>
        </pc:spChg>
        <pc:spChg chg="add mod">
          <ac:chgData name="Parida, Priyadarshan" userId="e6233861-e335-4431-9103-58729923eb1d" providerId="ADAL" clId="{0F6D96F9-5D01-B047-B9B3-61E35D63822E}" dt="2025-05-08T00:34:26.598" v="12738" actId="313"/>
          <ac:spMkLst>
            <pc:docMk/>
            <pc:sldMk cId="2028131689" sldId="337"/>
            <ac:spMk id="45" creationId="{FC646DA4-F73B-BE67-2CB8-1D160EFD5EDA}"/>
          </ac:spMkLst>
        </pc:spChg>
        <pc:spChg chg="add mod">
          <ac:chgData name="Parida, Priyadarshan" userId="e6233861-e335-4431-9103-58729923eb1d" providerId="ADAL" clId="{0F6D96F9-5D01-B047-B9B3-61E35D63822E}" dt="2025-05-06T00:07:04.920" v="10171" actId="255"/>
          <ac:spMkLst>
            <pc:docMk/>
            <pc:sldMk cId="2028131689" sldId="337"/>
            <ac:spMk id="46" creationId="{D2E7A261-8520-282A-F579-E65F398457A5}"/>
          </ac:spMkLst>
        </pc:spChg>
        <pc:spChg chg="add mod">
          <ac:chgData name="Parida, Priyadarshan" userId="e6233861-e335-4431-9103-58729923eb1d" providerId="ADAL" clId="{0F6D96F9-5D01-B047-B9B3-61E35D63822E}" dt="2025-05-08T00:36:40.876" v="12750" actId="20577"/>
          <ac:spMkLst>
            <pc:docMk/>
            <pc:sldMk cId="2028131689" sldId="337"/>
            <ac:spMk id="47" creationId="{E6D85AAD-8DD5-813E-DE55-B03F59E8E942}"/>
          </ac:spMkLst>
        </pc:spChg>
        <pc:spChg chg="add mod">
          <ac:chgData name="Parida, Priyadarshan" userId="e6233861-e335-4431-9103-58729923eb1d" providerId="ADAL" clId="{0F6D96F9-5D01-B047-B9B3-61E35D63822E}" dt="2025-05-03T12:43:47.098" v="6637" actId="1036"/>
          <ac:spMkLst>
            <pc:docMk/>
            <pc:sldMk cId="2028131689" sldId="337"/>
            <ac:spMk id="53" creationId="{BB639085-2BE1-2BFD-5E25-ADD89A0F4A20}"/>
          </ac:spMkLst>
        </pc:spChg>
        <pc:spChg chg="add mod topLvl">
          <ac:chgData name="Parida, Priyadarshan" userId="e6233861-e335-4431-9103-58729923eb1d" providerId="ADAL" clId="{0F6D96F9-5D01-B047-B9B3-61E35D63822E}" dt="2025-05-03T12:48:11.475" v="6660" actId="207"/>
          <ac:spMkLst>
            <pc:docMk/>
            <pc:sldMk cId="2028131689" sldId="337"/>
            <ac:spMk id="55" creationId="{683DF2D1-E49A-4FF9-CD24-0F08558F3412}"/>
          </ac:spMkLst>
        </pc:spChg>
        <pc:spChg chg="add mod">
          <ac:chgData name="Parida, Priyadarshan" userId="e6233861-e335-4431-9103-58729923eb1d" providerId="ADAL" clId="{0F6D96F9-5D01-B047-B9B3-61E35D63822E}" dt="2025-05-03T12:43:47.098" v="6637" actId="1036"/>
          <ac:spMkLst>
            <pc:docMk/>
            <pc:sldMk cId="2028131689" sldId="337"/>
            <ac:spMk id="57" creationId="{FF6A3295-C8AE-F9D6-1E42-BEA66A8BCB11}"/>
          </ac:spMkLst>
        </pc:spChg>
        <pc:spChg chg="mod topLvl">
          <ac:chgData name="Parida, Priyadarshan" userId="e6233861-e335-4431-9103-58729923eb1d" providerId="ADAL" clId="{0F6D96F9-5D01-B047-B9B3-61E35D63822E}" dt="2025-05-03T12:48:11.475" v="6660" actId="207"/>
          <ac:spMkLst>
            <pc:docMk/>
            <pc:sldMk cId="2028131689" sldId="337"/>
            <ac:spMk id="59" creationId="{54FB5E35-917C-83CD-BEFC-BCA54D83C56B}"/>
          </ac:spMkLst>
        </pc:spChg>
        <pc:spChg chg="add mod">
          <ac:chgData name="Parida, Priyadarshan" userId="e6233861-e335-4431-9103-58729923eb1d" providerId="ADAL" clId="{0F6D96F9-5D01-B047-B9B3-61E35D63822E}" dt="2025-05-03T12:43:47.098" v="6637" actId="1036"/>
          <ac:spMkLst>
            <pc:docMk/>
            <pc:sldMk cId="2028131689" sldId="337"/>
            <ac:spMk id="61" creationId="{C3F7391D-C3BB-9424-AD36-49A6035E6002}"/>
          </ac:spMkLst>
        </pc:spChg>
        <pc:spChg chg="mod topLvl">
          <ac:chgData name="Parida, Priyadarshan" userId="e6233861-e335-4431-9103-58729923eb1d" providerId="ADAL" clId="{0F6D96F9-5D01-B047-B9B3-61E35D63822E}" dt="2025-05-03T12:48:11.475" v="6660" actId="207"/>
          <ac:spMkLst>
            <pc:docMk/>
            <pc:sldMk cId="2028131689" sldId="337"/>
            <ac:spMk id="63" creationId="{B737B2E4-BE17-0CE2-7846-5469A9FDBFF4}"/>
          </ac:spMkLst>
        </pc:spChg>
        <pc:spChg chg="add mod">
          <ac:chgData name="Parida, Priyadarshan" userId="e6233861-e335-4431-9103-58729923eb1d" providerId="ADAL" clId="{0F6D96F9-5D01-B047-B9B3-61E35D63822E}" dt="2025-05-03T12:43:47.098" v="6637" actId="1036"/>
          <ac:spMkLst>
            <pc:docMk/>
            <pc:sldMk cId="2028131689" sldId="337"/>
            <ac:spMk id="65" creationId="{6E8AD3FA-CF04-CA17-A9DB-D824E42F831E}"/>
          </ac:spMkLst>
        </pc:spChg>
        <pc:spChg chg="mod topLvl">
          <ac:chgData name="Parida, Priyadarshan" userId="e6233861-e335-4431-9103-58729923eb1d" providerId="ADAL" clId="{0F6D96F9-5D01-B047-B9B3-61E35D63822E}" dt="2025-05-03T12:48:11.475" v="6660" actId="207"/>
          <ac:spMkLst>
            <pc:docMk/>
            <pc:sldMk cId="2028131689" sldId="337"/>
            <ac:spMk id="67" creationId="{C3D1ADDB-F856-CB90-C32D-9F1267AE943B}"/>
          </ac:spMkLst>
        </pc:spChg>
        <pc:grpChg chg="add mod">
          <ac:chgData name="Parida, Priyadarshan" userId="e6233861-e335-4431-9103-58729923eb1d" providerId="ADAL" clId="{0F6D96F9-5D01-B047-B9B3-61E35D63822E}" dt="2025-05-03T12:08:42.021" v="6232" actId="1037"/>
          <ac:grpSpMkLst>
            <pc:docMk/>
            <pc:sldMk cId="2028131689" sldId="337"/>
            <ac:grpSpMk id="48" creationId="{FCCF90B9-93DE-8B94-95A2-EE7CF51F3EE1}"/>
          </ac:grpSpMkLst>
        </pc:grpChg>
        <pc:grpChg chg="add mod">
          <ac:chgData name="Parida, Priyadarshan" userId="e6233861-e335-4431-9103-58729923eb1d" providerId="ADAL" clId="{0F6D96F9-5D01-B047-B9B3-61E35D63822E}" dt="2025-05-03T12:08:42.021" v="6232" actId="1037"/>
          <ac:grpSpMkLst>
            <pc:docMk/>
            <pc:sldMk cId="2028131689" sldId="337"/>
            <ac:grpSpMk id="49" creationId="{D9297CC5-D690-D067-17E8-6062454E282D}"/>
          </ac:grpSpMkLst>
        </pc:grpChg>
        <pc:grpChg chg="add">
          <ac:chgData name="Parida, Priyadarshan" userId="e6233861-e335-4431-9103-58729923eb1d" providerId="ADAL" clId="{0F6D96F9-5D01-B047-B9B3-61E35D63822E}" dt="2025-05-03T12:06:17.649" v="6187" actId="164"/>
          <ac:grpSpMkLst>
            <pc:docMk/>
            <pc:sldMk cId="2028131689" sldId="337"/>
            <ac:grpSpMk id="50" creationId="{F2526DDD-CC53-7632-0A01-1C51E9E11B3A}"/>
          </ac:grpSpMkLst>
        </pc:grpChg>
        <pc:grpChg chg="add mod">
          <ac:chgData name="Parida, Priyadarshan" userId="e6233861-e335-4431-9103-58729923eb1d" providerId="ADAL" clId="{0F6D96F9-5D01-B047-B9B3-61E35D63822E}" dt="2025-05-03T12:42:25.445" v="6588" actId="1035"/>
          <ac:grpSpMkLst>
            <pc:docMk/>
            <pc:sldMk cId="2028131689" sldId="337"/>
            <ac:grpSpMk id="51" creationId="{61A97D45-F125-6163-CFA8-8603FE06A350}"/>
          </ac:grpSpMkLst>
        </pc:grpChg>
        <pc:picChg chg="mod">
          <ac:chgData name="Parida, Priyadarshan" userId="e6233861-e335-4431-9103-58729923eb1d" providerId="ADAL" clId="{0F6D96F9-5D01-B047-B9B3-61E35D63822E}" dt="2025-05-03T12:42:25.445" v="6588" actId="1035"/>
          <ac:picMkLst>
            <pc:docMk/>
            <pc:sldMk cId="2028131689" sldId="337"/>
            <ac:picMk id="9" creationId="{F5C9DFD9-368A-8AF3-A3E6-CC069043B231}"/>
          </ac:picMkLst>
        </pc:picChg>
        <pc:picChg chg="add mod topLvl">
          <ac:chgData name="Parida, Priyadarshan" userId="e6233861-e335-4431-9103-58729923eb1d" providerId="ADAL" clId="{0F6D96F9-5D01-B047-B9B3-61E35D63822E}" dt="2025-05-03T12:43:47.098" v="6637" actId="1036"/>
          <ac:picMkLst>
            <pc:docMk/>
            <pc:sldMk cId="2028131689" sldId="337"/>
            <ac:picMk id="54" creationId="{21552F77-3CED-79D6-796A-A0270E48B01D}"/>
          </ac:picMkLst>
        </pc:picChg>
        <pc:picChg chg="add mod">
          <ac:chgData name="Parida, Priyadarshan" userId="e6233861-e335-4431-9103-58729923eb1d" providerId="ADAL" clId="{0F6D96F9-5D01-B047-B9B3-61E35D63822E}" dt="2025-05-03T12:43:47.098" v="6637" actId="1036"/>
          <ac:picMkLst>
            <pc:docMk/>
            <pc:sldMk cId="2028131689" sldId="337"/>
            <ac:picMk id="69" creationId="{EA55A1E0-4CDE-8579-BC2F-B3D2B423EFF6}"/>
          </ac:picMkLst>
        </pc:picChg>
        <pc:picChg chg="add mod">
          <ac:chgData name="Parida, Priyadarshan" userId="e6233861-e335-4431-9103-58729923eb1d" providerId="ADAL" clId="{0F6D96F9-5D01-B047-B9B3-61E35D63822E}" dt="2025-05-03T12:37:16.743" v="6510" actId="1076"/>
          <ac:picMkLst>
            <pc:docMk/>
            <pc:sldMk cId="2028131689" sldId="337"/>
            <ac:picMk id="71" creationId="{D74568E6-2BEC-4550-F16D-63083ED8CB9F}"/>
          </ac:picMkLst>
        </pc:picChg>
        <pc:picChg chg="add mod">
          <ac:chgData name="Parida, Priyadarshan" userId="e6233861-e335-4431-9103-58729923eb1d" providerId="ADAL" clId="{0F6D96F9-5D01-B047-B9B3-61E35D63822E}" dt="2025-05-03T12:41:19.810" v="6545" actId="1076"/>
          <ac:picMkLst>
            <pc:docMk/>
            <pc:sldMk cId="2028131689" sldId="337"/>
            <ac:picMk id="73" creationId="{7E6779D8-7046-1DC0-638A-5E180516957E}"/>
          </ac:picMkLst>
        </pc:picChg>
      </pc:sldChg>
      <pc:sldChg chg="addSp delSp modSp new del mod modClrScheme chgLayout">
        <pc:chgData name="Parida, Priyadarshan" userId="e6233861-e335-4431-9103-58729923eb1d" providerId="ADAL" clId="{0F6D96F9-5D01-B047-B9B3-61E35D63822E}" dt="2025-05-03T11:34:48.014" v="5924" actId="2696"/>
        <pc:sldMkLst>
          <pc:docMk/>
          <pc:sldMk cId="2787985722" sldId="338"/>
        </pc:sldMkLst>
      </pc:sldChg>
      <pc:sldChg chg="addSp delSp modSp add mod ord modClrScheme chgLayout">
        <pc:chgData name="Parida, Priyadarshan" userId="e6233861-e335-4431-9103-58729923eb1d" providerId="ADAL" clId="{0F6D96F9-5D01-B047-B9B3-61E35D63822E}" dt="2025-05-08T00:42:00.934" v="12754" actId="20577"/>
        <pc:sldMkLst>
          <pc:docMk/>
          <pc:sldMk cId="2966261553" sldId="338"/>
        </pc:sldMkLst>
        <pc:spChg chg="mod ord">
          <ac:chgData name="Parida, Priyadarshan" userId="e6233861-e335-4431-9103-58729923eb1d" providerId="ADAL" clId="{0F6D96F9-5D01-B047-B9B3-61E35D63822E}" dt="2025-05-06T00:16:24.109" v="10295" actId="6264"/>
          <ac:spMkLst>
            <pc:docMk/>
            <pc:sldMk cId="2966261553" sldId="338"/>
            <ac:spMk id="2" creationId="{7A561F30-E8AA-017F-7680-9BE1D1653F2F}"/>
          </ac:spMkLst>
        </pc:spChg>
        <pc:spChg chg="add mod">
          <ac:chgData name="Parida, Priyadarshan" userId="e6233861-e335-4431-9103-58729923eb1d" providerId="ADAL" clId="{0F6D96F9-5D01-B047-B9B3-61E35D63822E}" dt="2025-05-07T17:28:59.903" v="11958" actId="108"/>
          <ac:spMkLst>
            <pc:docMk/>
            <pc:sldMk cId="2966261553" sldId="338"/>
            <ac:spMk id="4" creationId="{B72FDF7C-4236-EE84-3388-ADEA7A71A86A}"/>
          </ac:spMkLst>
        </pc:spChg>
        <pc:spChg chg="add mod">
          <ac:chgData name="Parida, Priyadarshan" userId="e6233861-e335-4431-9103-58729923eb1d" providerId="ADAL" clId="{0F6D96F9-5D01-B047-B9B3-61E35D63822E}" dt="2025-05-07T17:27:18.486" v="11953" actId="14100"/>
          <ac:spMkLst>
            <pc:docMk/>
            <pc:sldMk cId="2966261553" sldId="338"/>
            <ac:spMk id="5" creationId="{064DDECC-351C-CEBD-7E1A-B50394F50F98}"/>
          </ac:spMkLst>
        </pc:spChg>
        <pc:spChg chg="mod topLvl">
          <ac:chgData name="Parida, Priyadarshan" userId="e6233861-e335-4431-9103-58729923eb1d" providerId="ADAL" clId="{0F6D96F9-5D01-B047-B9B3-61E35D63822E}" dt="2025-05-07T17:27:27.670" v="11954" actId="14100"/>
          <ac:spMkLst>
            <pc:docMk/>
            <pc:sldMk cId="2966261553" sldId="338"/>
            <ac:spMk id="7" creationId="{B377B033-29ED-3E15-A2A5-B8B91C829E75}"/>
          </ac:spMkLst>
        </pc:spChg>
        <pc:spChg chg="add mod topLvl">
          <ac:chgData name="Parida, Priyadarshan" userId="e6233861-e335-4431-9103-58729923eb1d" providerId="ADAL" clId="{0F6D96F9-5D01-B047-B9B3-61E35D63822E}" dt="2025-05-07T17:28:57.152" v="11957" actId="108"/>
          <ac:spMkLst>
            <pc:docMk/>
            <pc:sldMk cId="2966261553" sldId="338"/>
            <ac:spMk id="8" creationId="{BEE19CFB-4A61-0933-A71C-A5A84E5E82E4}"/>
          </ac:spMkLst>
        </pc:spChg>
        <pc:graphicFrameChg chg="mod modGraphic">
          <ac:chgData name="Parida, Priyadarshan" userId="e6233861-e335-4431-9103-58729923eb1d" providerId="ADAL" clId="{0F6D96F9-5D01-B047-B9B3-61E35D63822E}" dt="2025-05-08T00:42:00.934" v="12754" actId="20577"/>
          <ac:graphicFrameMkLst>
            <pc:docMk/>
            <pc:sldMk cId="2966261553" sldId="338"/>
            <ac:graphicFrameMk id="3" creationId="{DB555882-2E4F-61F2-1DB0-2E0B51EDD726}"/>
          </ac:graphicFrameMkLst>
        </pc:graphicFrameChg>
      </pc:sldChg>
      <pc:sldChg chg="addSp delSp modSp add mod ord">
        <pc:chgData name="Parida, Priyadarshan" userId="e6233861-e335-4431-9103-58729923eb1d" providerId="ADAL" clId="{0F6D96F9-5D01-B047-B9B3-61E35D63822E}" dt="2025-05-04T14:19:19.267" v="7793" actId="14100"/>
        <pc:sldMkLst>
          <pc:docMk/>
          <pc:sldMk cId="43574195" sldId="339"/>
        </pc:sldMkLst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16" creationId="{A326A41B-6F19-EAFE-4FB2-9DEC3C4EBE16}"/>
          </ac:spMkLst>
        </pc:spChg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20" creationId="{944949FC-CB62-2982-6603-24697C3CBF66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24" creationId="{9F5BC7AA-F5EC-B923-EBF4-9393D61F5F53}"/>
          </ac:spMkLst>
        </pc:spChg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25" creationId="{A9AB7E18-111D-49A0-46AC-E7641CA32A42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30" creationId="{4649E76B-A2A4-8D8F-FA02-A39F157C72C2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32" creationId="{2CF28D78-D99B-2AC0-28E4-C90018A3552B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34" creationId="{B0A58689-0E13-5216-50D2-7C5DE4968DE8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36" creationId="{4B4894EA-4B74-CF3F-E500-DAE48C598FB0}"/>
          </ac:spMkLst>
        </pc:spChg>
        <pc:spChg chg="mod">
          <ac:chgData name="Parida, Priyadarshan" userId="e6233861-e335-4431-9103-58729923eb1d" providerId="ADAL" clId="{0F6D96F9-5D01-B047-B9B3-61E35D63822E}" dt="2025-05-04T14:16:37.588" v="7774" actId="1076"/>
          <ac:spMkLst>
            <pc:docMk/>
            <pc:sldMk cId="43574195" sldId="339"/>
            <ac:spMk id="37" creationId="{C20D7691-EEF9-355B-61BE-F10A20BBB7F9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38" creationId="{5FABFA4C-AE93-FD09-85B8-E901086F41EA}"/>
          </ac:spMkLst>
        </pc:spChg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39" creationId="{B08D9EDF-B612-4408-4FC3-311F9A2AB885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40" creationId="{9AFB7A27-4562-A7B8-35E8-6581B3DF9415}"/>
          </ac:spMkLst>
        </pc:spChg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41" creationId="{7F2FE980-0749-52AC-AF51-9A370CAB737B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42" creationId="{456E27E8-052C-EBF5-C84B-930234D6E6AA}"/>
          </ac:spMkLst>
        </pc:spChg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43" creationId="{E4BF1AED-1C35-8FC1-F276-1D15B0DDE4DC}"/>
          </ac:spMkLst>
        </pc:spChg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45" creationId="{D943E0E6-C5E3-5BF8-D2DD-16D44305D679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46" creationId="{DD7F8330-A30F-E33F-ACF2-AF7D91182198}"/>
          </ac:spMkLst>
        </pc:spChg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47" creationId="{ED4DE9FB-781E-0E9E-14AA-27F4F32A2AC4}"/>
          </ac:spMkLst>
        </pc:spChg>
        <pc:spChg chg="mod">
          <ac:chgData name="Parida, Priyadarshan" userId="e6233861-e335-4431-9103-58729923eb1d" providerId="ADAL" clId="{0F6D96F9-5D01-B047-B9B3-61E35D63822E}" dt="2025-05-04T14:17:21.682" v="7777" actId="1076"/>
          <ac:spMkLst>
            <pc:docMk/>
            <pc:sldMk cId="43574195" sldId="339"/>
            <ac:spMk id="48" creationId="{E6173AA5-D665-01FD-B688-0F23A27511E5}"/>
          </ac:spMkLst>
        </pc:spChg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49" creationId="{F2F09B75-0C6D-4C28-A724-6DA74623C818}"/>
          </ac:spMkLst>
        </pc:spChg>
        <pc:spChg chg="mod">
          <ac:chgData name="Parida, Priyadarshan" userId="e6233861-e335-4431-9103-58729923eb1d" providerId="ADAL" clId="{0F6D96F9-5D01-B047-B9B3-61E35D63822E}" dt="2025-05-04T14:16:50.786" v="7775" actId="1076"/>
          <ac:spMkLst>
            <pc:docMk/>
            <pc:sldMk cId="43574195" sldId="339"/>
            <ac:spMk id="51" creationId="{3F9CAFB9-15DF-41E6-A742-7EB5EA36F419}"/>
          </ac:spMkLst>
        </pc:spChg>
        <pc:spChg chg="topLvl">
          <ac:chgData name="Parida, Priyadarshan" userId="e6233861-e335-4431-9103-58729923eb1d" providerId="ADAL" clId="{0F6D96F9-5D01-B047-B9B3-61E35D63822E}" dt="2025-05-04T14:17:59.913" v="7786" actId="165"/>
          <ac:spMkLst>
            <pc:docMk/>
            <pc:sldMk cId="43574195" sldId="339"/>
            <ac:spMk id="52" creationId="{F4654580-9BE9-64C9-2D1D-3247C86B10E4}"/>
          </ac:spMkLst>
        </pc:spChg>
        <pc:spChg chg="mod topLvl">
          <ac:chgData name="Parida, Priyadarshan" userId="e6233861-e335-4431-9103-58729923eb1d" providerId="ADAL" clId="{0F6D96F9-5D01-B047-B9B3-61E35D63822E}" dt="2025-05-04T14:17:59.913" v="7786" actId="165"/>
          <ac:spMkLst>
            <pc:docMk/>
            <pc:sldMk cId="43574195" sldId="339"/>
            <ac:spMk id="53" creationId="{33A93933-AE7B-7A2A-FA27-7E800ADC8A1B}"/>
          </ac:spMkLst>
        </pc:spChg>
        <pc:spChg chg="add mod">
          <ac:chgData name="Parida, Priyadarshan" userId="e6233861-e335-4431-9103-58729923eb1d" providerId="ADAL" clId="{0F6D96F9-5D01-B047-B9B3-61E35D63822E}" dt="2025-05-04T14:17:28.859" v="7779" actId="1076"/>
          <ac:spMkLst>
            <pc:docMk/>
            <pc:sldMk cId="43574195" sldId="339"/>
            <ac:spMk id="55" creationId="{522C6968-5A75-ED4E-D366-19952A7831AB}"/>
          </ac:spMkLst>
        </pc:spChg>
        <pc:spChg chg="add mod">
          <ac:chgData name="Parida, Priyadarshan" userId="e6233861-e335-4431-9103-58729923eb1d" providerId="ADAL" clId="{0F6D96F9-5D01-B047-B9B3-61E35D63822E}" dt="2025-05-04T14:17:28.859" v="7779" actId="1076"/>
          <ac:spMkLst>
            <pc:docMk/>
            <pc:sldMk cId="43574195" sldId="339"/>
            <ac:spMk id="56" creationId="{EC897FF0-A7AC-730A-7E09-63B11D31F365}"/>
          </ac:spMkLst>
        </pc:spChg>
        <pc:spChg chg="add mod">
          <ac:chgData name="Parida, Priyadarshan" userId="e6233861-e335-4431-9103-58729923eb1d" providerId="ADAL" clId="{0F6D96F9-5D01-B047-B9B3-61E35D63822E}" dt="2025-05-04T14:17:28.859" v="7779" actId="1076"/>
          <ac:spMkLst>
            <pc:docMk/>
            <pc:sldMk cId="43574195" sldId="339"/>
            <ac:spMk id="57" creationId="{93A58B9D-4143-2E1C-A14E-69E11B3F58C5}"/>
          </ac:spMkLst>
        </pc:spChg>
        <pc:spChg chg="mod">
          <ac:chgData name="Parida, Priyadarshan" userId="e6233861-e335-4431-9103-58729923eb1d" providerId="ADAL" clId="{0F6D96F9-5D01-B047-B9B3-61E35D63822E}" dt="2025-05-04T14:17:28.859" v="7779" actId="1076"/>
          <ac:spMkLst>
            <pc:docMk/>
            <pc:sldMk cId="43574195" sldId="339"/>
            <ac:spMk id="58" creationId="{648EC51C-49D1-2B11-967B-FB3CBEE55B7D}"/>
          </ac:spMkLst>
        </pc:spChg>
        <pc:spChg chg="add mod">
          <ac:chgData name="Parida, Priyadarshan" userId="e6233861-e335-4431-9103-58729923eb1d" providerId="ADAL" clId="{0F6D96F9-5D01-B047-B9B3-61E35D63822E}" dt="2025-05-04T14:18:37.741" v="7788" actId="14100"/>
          <ac:spMkLst>
            <pc:docMk/>
            <pc:sldMk cId="43574195" sldId="339"/>
            <ac:spMk id="62" creationId="{A848FA42-8075-F836-5CDE-0714FBAA80EE}"/>
          </ac:spMkLst>
        </pc:spChg>
        <pc:spChg chg="add mod">
          <ac:chgData name="Parida, Priyadarshan" userId="e6233861-e335-4431-9103-58729923eb1d" providerId="ADAL" clId="{0F6D96F9-5D01-B047-B9B3-61E35D63822E}" dt="2025-05-04T14:18:51.958" v="7789" actId="14100"/>
          <ac:spMkLst>
            <pc:docMk/>
            <pc:sldMk cId="43574195" sldId="339"/>
            <ac:spMk id="63" creationId="{FBA592B2-6849-35D2-E335-5E6DD8C9ADC6}"/>
          </ac:spMkLst>
        </pc:spChg>
        <pc:spChg chg="add mod">
          <ac:chgData name="Parida, Priyadarshan" userId="e6233861-e335-4431-9103-58729923eb1d" providerId="ADAL" clId="{0F6D96F9-5D01-B047-B9B3-61E35D63822E}" dt="2025-05-04T14:19:01.858" v="7790" actId="14100"/>
          <ac:spMkLst>
            <pc:docMk/>
            <pc:sldMk cId="43574195" sldId="339"/>
            <ac:spMk id="64" creationId="{2B5FC343-6749-F5F3-343D-249F9120D02B}"/>
          </ac:spMkLst>
        </pc:spChg>
        <pc:spChg chg="add mod">
          <ac:chgData name="Parida, Priyadarshan" userId="e6233861-e335-4431-9103-58729923eb1d" providerId="ADAL" clId="{0F6D96F9-5D01-B047-B9B3-61E35D63822E}" dt="2025-05-04T14:17:43.916" v="7783" actId="20577"/>
          <ac:spMkLst>
            <pc:docMk/>
            <pc:sldMk cId="43574195" sldId="339"/>
            <ac:spMk id="65" creationId="{46597EB9-FABF-4E30-AA3C-A2E93E43B20F}"/>
          </ac:spMkLst>
        </pc:spChg>
        <pc:spChg chg="add mod">
          <ac:chgData name="Parida, Priyadarshan" userId="e6233861-e335-4431-9103-58729923eb1d" providerId="ADAL" clId="{0F6D96F9-5D01-B047-B9B3-61E35D63822E}" dt="2025-05-04T14:19:06.188" v="7791" actId="14100"/>
          <ac:spMkLst>
            <pc:docMk/>
            <pc:sldMk cId="43574195" sldId="339"/>
            <ac:spMk id="66" creationId="{054C4A9B-3A6A-B8B5-838B-F3D8397A37AB}"/>
          </ac:spMkLst>
        </pc:spChg>
        <pc:spChg chg="add mod">
          <ac:chgData name="Parida, Priyadarshan" userId="e6233861-e335-4431-9103-58729923eb1d" providerId="ADAL" clId="{0F6D96F9-5D01-B047-B9B3-61E35D63822E}" dt="2025-05-04T14:19:19.267" v="7793" actId="14100"/>
          <ac:spMkLst>
            <pc:docMk/>
            <pc:sldMk cId="43574195" sldId="339"/>
            <ac:spMk id="67" creationId="{1921A694-6E7E-6F3C-BA91-3062CA28EF25}"/>
          </ac:spMkLst>
        </pc:spChg>
      </pc:sldChg>
      <pc:sldChg chg="addSp modSp new mod">
        <pc:chgData name="Parida, Priyadarshan" userId="e6233861-e335-4431-9103-58729923eb1d" providerId="ADAL" clId="{0F6D96F9-5D01-B047-B9B3-61E35D63822E}" dt="2025-05-04T14:15:42.941" v="7772" actId="1076"/>
        <pc:sldMkLst>
          <pc:docMk/>
          <pc:sldMk cId="2501272913" sldId="341"/>
        </pc:sldMkLst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3" creationId="{9160EDE1-2103-4DE1-CE32-4DC374B9DDEB}"/>
          </ac:spMkLst>
        </pc:spChg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5" creationId="{BE480C03-73BC-08B4-51EE-137337AA5E6C}"/>
          </ac:spMkLst>
        </pc:spChg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6" creationId="{A3F6104A-D8B4-F8CD-6680-30FA8F6748C3}"/>
          </ac:spMkLst>
        </pc:spChg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7" creationId="{2387A44C-CF35-9770-CBAF-0833624222F8}"/>
          </ac:spMkLst>
        </pc:spChg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8" creationId="{F8145102-7DA5-0671-4C6E-79E899535366}"/>
          </ac:spMkLst>
        </pc:spChg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11" creationId="{95A6B4D4-8187-B8ED-F5BC-E3CE5C6DFBFF}"/>
          </ac:spMkLst>
        </pc:spChg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12" creationId="{1C371BDD-0B6D-4A15-5B31-D665C7AFF993}"/>
          </ac:spMkLst>
        </pc:spChg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13" creationId="{D57CD005-3EE0-6345-BA7F-105628C0B756}"/>
          </ac:spMkLst>
        </pc:spChg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14" creationId="{D9514772-BA6E-0461-C945-8604C531DF75}"/>
          </ac:spMkLst>
        </pc:spChg>
        <pc:spChg chg="add mod">
          <ac:chgData name="Parida, Priyadarshan" userId="e6233861-e335-4431-9103-58729923eb1d" providerId="ADAL" clId="{0F6D96F9-5D01-B047-B9B3-61E35D63822E}" dt="2025-05-04T14:15:42.941" v="7772" actId="1076"/>
          <ac:spMkLst>
            <pc:docMk/>
            <pc:sldMk cId="2501272913" sldId="341"/>
            <ac:spMk id="15" creationId="{94AC3B8C-F9D7-3F20-BC61-DE021EF22C44}"/>
          </ac:spMkLst>
        </pc:spChg>
      </pc:sldChg>
      <pc:sldChg chg="addSp delSp modSp add mod ord">
        <pc:chgData name="Parida, Priyadarshan" userId="e6233861-e335-4431-9103-58729923eb1d" providerId="ADAL" clId="{0F6D96F9-5D01-B047-B9B3-61E35D63822E}" dt="2025-05-06T00:06:24.131" v="10159" actId="20578"/>
        <pc:sldMkLst>
          <pc:docMk/>
          <pc:sldMk cId="1124849488" sldId="342"/>
        </pc:sldMkLst>
        <pc:spChg chg="mod">
          <ac:chgData name="Parida, Priyadarshan" userId="e6233861-e335-4431-9103-58729923eb1d" providerId="ADAL" clId="{0F6D96F9-5D01-B047-B9B3-61E35D63822E}" dt="2025-05-05T22:06:05.782" v="8750" actId="1035"/>
          <ac:spMkLst>
            <pc:docMk/>
            <pc:sldMk cId="1124849488" sldId="342"/>
            <ac:spMk id="2" creationId="{03559077-6128-8366-FF80-E65C1E98E863}"/>
          </ac:spMkLst>
        </pc:spChg>
        <pc:spChg chg="mod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3" creationId="{F378AB7F-41D1-9CF3-E9B0-BFFBC6506836}"/>
          </ac:spMkLst>
        </pc:spChg>
        <pc:spChg chg="mod">
          <ac:chgData name="Parida, Priyadarshan" userId="e6233861-e335-4431-9103-58729923eb1d" providerId="ADAL" clId="{0F6D96F9-5D01-B047-B9B3-61E35D63822E}" dt="2025-05-05T22:10:28.370" v="8916" actId="20577"/>
          <ac:spMkLst>
            <pc:docMk/>
            <pc:sldMk cId="1124849488" sldId="342"/>
            <ac:spMk id="4" creationId="{970F3AD5-839E-6958-B4F2-A71CC44EDC40}"/>
          </ac:spMkLst>
        </pc:spChg>
        <pc:spChg chg="mod topLvl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6" creationId="{5C3EE965-FE98-B325-7AF8-DBB66BA25714}"/>
          </ac:spMkLst>
        </pc:spChg>
        <pc:spChg chg="mod topLvl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9" creationId="{42FC7001-2675-EC05-3D41-B6111DE29875}"/>
          </ac:spMkLst>
        </pc:spChg>
        <pc:spChg chg="mod topLvl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11" creationId="{545FD828-B8E1-A72C-6DB8-81AEEC652173}"/>
          </ac:spMkLst>
        </pc:spChg>
        <pc:spChg chg="mod topLvl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12" creationId="{30ED8854-C5D8-1A98-C81A-C51541BEB6B5}"/>
          </ac:spMkLst>
        </pc:spChg>
        <pc:spChg chg="mod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17" creationId="{89F989B4-02AF-82F7-4348-D14905842DE4}"/>
          </ac:spMkLst>
        </pc:spChg>
        <pc:spChg chg="mod topLvl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18" creationId="{D96AB0C0-5660-2540-19FE-6906E74500D8}"/>
          </ac:spMkLst>
        </pc:spChg>
        <pc:spChg chg="mod topLvl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19" creationId="{D864179A-0064-8EB0-9DB5-5FC92B2E3313}"/>
          </ac:spMkLst>
        </pc:spChg>
        <pc:spChg chg="mod">
          <ac:chgData name="Parida, Priyadarshan" userId="e6233861-e335-4431-9103-58729923eb1d" providerId="ADAL" clId="{0F6D96F9-5D01-B047-B9B3-61E35D63822E}" dt="2025-05-05T22:33:13.096" v="9113" actId="1076"/>
          <ac:spMkLst>
            <pc:docMk/>
            <pc:sldMk cId="1124849488" sldId="342"/>
            <ac:spMk id="25" creationId="{AF19371E-6452-FBF0-78F2-BEB43AB70121}"/>
          </ac:spMkLst>
        </pc:spChg>
        <pc:spChg chg="mod topLvl">
          <ac:chgData name="Parida, Priyadarshan" userId="e6233861-e335-4431-9103-58729923eb1d" providerId="ADAL" clId="{0F6D96F9-5D01-B047-B9B3-61E35D63822E}" dt="2025-05-05T22:16:42.322" v="8941" actId="165"/>
          <ac:spMkLst>
            <pc:docMk/>
            <pc:sldMk cId="1124849488" sldId="342"/>
            <ac:spMk id="30" creationId="{8672FA45-B57F-27B2-F020-970DB8695F68}"/>
          </ac:spMkLst>
        </pc:spChg>
        <pc:spChg chg="mod">
          <ac:chgData name="Parida, Priyadarshan" userId="e6233861-e335-4431-9103-58729923eb1d" providerId="ADAL" clId="{0F6D96F9-5D01-B047-B9B3-61E35D63822E}" dt="2025-05-05T22:31:31.182" v="9106" actId="14100"/>
          <ac:spMkLst>
            <pc:docMk/>
            <pc:sldMk cId="1124849488" sldId="342"/>
            <ac:spMk id="35" creationId="{D4259A37-B3CA-6CB8-94CC-A728F25E9B0C}"/>
          </ac:spMkLst>
        </pc:spChg>
        <pc:spChg chg="add del mod topLvl">
          <ac:chgData name="Parida, Priyadarshan" userId="e6233861-e335-4431-9103-58729923eb1d" providerId="ADAL" clId="{0F6D96F9-5D01-B047-B9B3-61E35D63822E}" dt="2025-05-05T22:56:08.475" v="9494" actId="1038"/>
          <ac:spMkLst>
            <pc:docMk/>
            <pc:sldMk cId="1124849488" sldId="342"/>
            <ac:spMk id="39" creationId="{AF91D5F0-7FB8-8DA5-47FF-2407CAF59304}"/>
          </ac:spMkLst>
        </pc:spChg>
        <pc:spChg chg="mod">
          <ac:chgData name="Parida, Priyadarshan" userId="e6233861-e335-4431-9103-58729923eb1d" providerId="ADAL" clId="{0F6D96F9-5D01-B047-B9B3-61E35D63822E}" dt="2025-05-05T23:33:15.322" v="9798" actId="6549"/>
          <ac:spMkLst>
            <pc:docMk/>
            <pc:sldMk cId="1124849488" sldId="342"/>
            <ac:spMk id="41" creationId="{58C1DA6A-8B4F-40F0-0E37-44EEEDEE64BE}"/>
          </ac:spMkLst>
        </pc:spChg>
        <pc:spChg chg="add del mod">
          <ac:chgData name="Parida, Priyadarshan" userId="e6233861-e335-4431-9103-58729923eb1d" providerId="ADAL" clId="{0F6D96F9-5D01-B047-B9B3-61E35D63822E}" dt="2025-05-05T22:56:08.475" v="9494" actId="1038"/>
          <ac:spMkLst>
            <pc:docMk/>
            <pc:sldMk cId="1124849488" sldId="342"/>
            <ac:spMk id="45" creationId="{C2BA7545-7C88-5870-7B20-83FEF5B5D518}"/>
          </ac:spMkLst>
        </pc:spChg>
        <pc:spChg chg="mod topLvl">
          <ac:chgData name="Parida, Priyadarshan" userId="e6233861-e335-4431-9103-58729923eb1d" providerId="ADAL" clId="{0F6D96F9-5D01-B047-B9B3-61E35D63822E}" dt="2025-05-05T22:32:59.485" v="9112" actId="1076"/>
          <ac:spMkLst>
            <pc:docMk/>
            <pc:sldMk cId="1124849488" sldId="342"/>
            <ac:spMk id="46" creationId="{1001E759-A840-7228-7DDB-4551454D1E44}"/>
          </ac:spMkLst>
        </pc:spChg>
        <pc:spChg chg="mod topLvl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52" creationId="{D011FA93-45AD-D8B3-BBC6-7D96826126AA}"/>
          </ac:spMkLst>
        </pc:spChg>
        <pc:spChg chg="mod">
          <ac:chgData name="Parida, Priyadarshan" userId="e6233861-e335-4431-9103-58729923eb1d" providerId="ADAL" clId="{0F6D96F9-5D01-B047-B9B3-61E35D63822E}" dt="2025-05-05T22:56:34.372" v="9509" actId="14100"/>
          <ac:spMkLst>
            <pc:docMk/>
            <pc:sldMk cId="1124849488" sldId="342"/>
            <ac:spMk id="53" creationId="{21753747-3B10-E7C9-E28D-6186DBDAAACE}"/>
          </ac:spMkLst>
        </pc:spChg>
        <pc:spChg chg="mod">
          <ac:chgData name="Parida, Priyadarshan" userId="e6233861-e335-4431-9103-58729923eb1d" providerId="ADAL" clId="{0F6D96F9-5D01-B047-B9B3-61E35D63822E}" dt="2025-05-05T23:25:04.734" v="9756" actId="207"/>
          <ac:spMkLst>
            <pc:docMk/>
            <pc:sldMk cId="1124849488" sldId="342"/>
            <ac:spMk id="54" creationId="{CF9AC55D-5CD7-E640-B21D-38301F8CD582}"/>
          </ac:spMkLst>
        </pc:spChg>
        <pc:spChg chg="mod">
          <ac:chgData name="Parida, Priyadarshan" userId="e6233861-e335-4431-9103-58729923eb1d" providerId="ADAL" clId="{0F6D96F9-5D01-B047-B9B3-61E35D63822E}" dt="2025-05-05T23:25:04.734" v="9756" actId="207"/>
          <ac:spMkLst>
            <pc:docMk/>
            <pc:sldMk cId="1124849488" sldId="342"/>
            <ac:spMk id="55" creationId="{2FC7F946-1D26-9055-F8A7-5CCC799E95E7}"/>
          </ac:spMkLst>
        </pc:spChg>
        <pc:spChg chg="mod">
          <ac:chgData name="Parida, Priyadarshan" userId="e6233861-e335-4431-9103-58729923eb1d" providerId="ADAL" clId="{0F6D96F9-5D01-B047-B9B3-61E35D63822E}" dt="2025-05-05T23:25:04.734" v="9756" actId="207"/>
          <ac:spMkLst>
            <pc:docMk/>
            <pc:sldMk cId="1124849488" sldId="342"/>
            <ac:spMk id="56" creationId="{E0E085A5-2690-B610-EEA1-069318D2E4EF}"/>
          </ac:spMkLst>
        </pc:spChg>
        <pc:spChg chg="mod">
          <ac:chgData name="Parida, Priyadarshan" userId="e6233861-e335-4431-9103-58729923eb1d" providerId="ADAL" clId="{0F6D96F9-5D01-B047-B9B3-61E35D63822E}" dt="2025-05-05T23:25:04.734" v="9756" actId="207"/>
          <ac:spMkLst>
            <pc:docMk/>
            <pc:sldMk cId="1124849488" sldId="342"/>
            <ac:spMk id="57" creationId="{03E9336C-AD35-B0C1-1F16-5BD15A0DBD0D}"/>
          </ac:spMkLst>
        </pc:spChg>
        <pc:spChg chg="mod">
          <ac:chgData name="Parida, Priyadarshan" userId="e6233861-e335-4431-9103-58729923eb1d" providerId="ADAL" clId="{0F6D96F9-5D01-B047-B9B3-61E35D63822E}" dt="2025-05-05T23:25:04.734" v="9756" actId="207"/>
          <ac:spMkLst>
            <pc:docMk/>
            <pc:sldMk cId="1124849488" sldId="342"/>
            <ac:spMk id="58" creationId="{43B1A2A8-304A-6894-474E-F860D09166AD}"/>
          </ac:spMkLst>
        </pc:spChg>
        <pc:spChg chg="mod topLvl">
          <ac:chgData name="Parida, Priyadarshan" userId="e6233861-e335-4431-9103-58729923eb1d" providerId="ADAL" clId="{0F6D96F9-5D01-B047-B9B3-61E35D63822E}" dt="2025-05-05T22:28:05.619" v="9066" actId="1035"/>
          <ac:spMkLst>
            <pc:docMk/>
            <pc:sldMk cId="1124849488" sldId="342"/>
            <ac:spMk id="60" creationId="{0091B983-AE35-4A6B-6285-E89856526A68}"/>
          </ac:spMkLst>
        </pc:spChg>
        <pc:spChg chg="add del mod">
          <ac:chgData name="Parida, Priyadarshan" userId="e6233861-e335-4431-9103-58729923eb1d" providerId="ADAL" clId="{0F6D96F9-5D01-B047-B9B3-61E35D63822E}" dt="2025-05-05T22:56:08.475" v="9494" actId="1038"/>
          <ac:spMkLst>
            <pc:docMk/>
            <pc:sldMk cId="1124849488" sldId="342"/>
            <ac:spMk id="62" creationId="{11D55D9E-973B-284A-FA94-4622B6BACF04}"/>
          </ac:spMkLst>
        </pc:spChg>
        <pc:spChg chg="mod">
          <ac:chgData name="Parida, Priyadarshan" userId="e6233861-e335-4431-9103-58729923eb1d" providerId="ADAL" clId="{0F6D96F9-5D01-B047-B9B3-61E35D63822E}" dt="2025-05-05T22:36:04.922" v="9133" actId="113"/>
          <ac:spMkLst>
            <pc:docMk/>
            <pc:sldMk cId="1124849488" sldId="342"/>
            <ac:spMk id="68" creationId="{56338E07-3BE2-627A-A65F-BA5968DC265B}"/>
          </ac:spMkLst>
        </pc:spChg>
        <pc:spChg chg="mod">
          <ac:chgData name="Parida, Priyadarshan" userId="e6233861-e335-4431-9103-58729923eb1d" providerId="ADAL" clId="{0F6D96F9-5D01-B047-B9B3-61E35D63822E}" dt="2025-05-05T22:41:29.916" v="9283" actId="1037"/>
          <ac:spMkLst>
            <pc:docMk/>
            <pc:sldMk cId="1124849488" sldId="342"/>
            <ac:spMk id="72" creationId="{E79746CF-BBFE-52F7-2BF7-1F03D482A366}"/>
          </ac:spMkLst>
        </pc:spChg>
        <pc:spChg chg="mod">
          <ac:chgData name="Parida, Priyadarshan" userId="e6233861-e335-4431-9103-58729923eb1d" providerId="ADAL" clId="{0F6D96F9-5D01-B047-B9B3-61E35D63822E}" dt="2025-05-05T22:41:29.916" v="9283" actId="1037"/>
          <ac:spMkLst>
            <pc:docMk/>
            <pc:sldMk cId="1124849488" sldId="342"/>
            <ac:spMk id="73" creationId="{8E0A983C-4C12-A65E-CE79-123666C42A9B}"/>
          </ac:spMkLst>
        </pc:spChg>
        <pc:spChg chg="mod">
          <ac:chgData name="Parida, Priyadarshan" userId="e6233861-e335-4431-9103-58729923eb1d" providerId="ADAL" clId="{0F6D96F9-5D01-B047-B9B3-61E35D63822E}" dt="2025-05-05T22:41:29.916" v="9283" actId="1037"/>
          <ac:spMkLst>
            <pc:docMk/>
            <pc:sldMk cId="1124849488" sldId="342"/>
            <ac:spMk id="80" creationId="{523740DE-E2AA-8048-F78B-9E50DC7D66EE}"/>
          </ac:spMkLst>
        </pc:spChg>
        <pc:spChg chg="add mod">
          <ac:chgData name="Parida, Priyadarshan" userId="e6233861-e335-4431-9103-58729923eb1d" providerId="ADAL" clId="{0F6D96F9-5D01-B047-B9B3-61E35D63822E}" dt="2025-05-05T22:56:08.475" v="9494" actId="1038"/>
          <ac:spMkLst>
            <pc:docMk/>
            <pc:sldMk cId="1124849488" sldId="342"/>
            <ac:spMk id="88" creationId="{EBE3BE5A-B143-0ECD-147C-43DC819563F5}"/>
          </ac:spMkLst>
        </pc:spChg>
        <pc:spChg chg="mod">
          <ac:chgData name="Parida, Priyadarshan" userId="e6233861-e335-4431-9103-58729923eb1d" providerId="ADAL" clId="{0F6D96F9-5D01-B047-B9B3-61E35D63822E}" dt="2025-05-05T23:16:17.784" v="9704" actId="14100"/>
          <ac:spMkLst>
            <pc:docMk/>
            <pc:sldMk cId="1124849488" sldId="342"/>
            <ac:spMk id="94" creationId="{DBBF1615-E562-3CE6-16C2-14D8817DBB3F}"/>
          </ac:spMkLst>
        </pc:spChg>
        <pc:spChg chg="mod topLvl">
          <ac:chgData name="Parida, Priyadarshan" userId="e6233861-e335-4431-9103-58729923eb1d" providerId="ADAL" clId="{0F6D96F9-5D01-B047-B9B3-61E35D63822E}" dt="2025-05-05T23:32:55.978" v="9796" actId="20577"/>
          <ac:spMkLst>
            <pc:docMk/>
            <pc:sldMk cId="1124849488" sldId="342"/>
            <ac:spMk id="100" creationId="{566D6D55-44DA-8474-0F5B-EE5165D34401}"/>
          </ac:spMkLst>
        </pc:spChg>
        <pc:spChg chg="add mod">
          <ac:chgData name="Parida, Priyadarshan" userId="e6233861-e335-4431-9103-58729923eb1d" providerId="ADAL" clId="{0F6D96F9-5D01-B047-B9B3-61E35D63822E}" dt="2025-05-05T22:56:08.475" v="9494" actId="1038"/>
          <ac:spMkLst>
            <pc:docMk/>
            <pc:sldMk cId="1124849488" sldId="342"/>
            <ac:spMk id="104" creationId="{C1FE8DC7-5F34-9145-BCA1-E6D5981C3655}"/>
          </ac:spMkLst>
        </pc:spChg>
        <pc:spChg chg="add mod">
          <ac:chgData name="Parida, Priyadarshan" userId="e6233861-e335-4431-9103-58729923eb1d" providerId="ADAL" clId="{0F6D96F9-5D01-B047-B9B3-61E35D63822E}" dt="2025-05-05T23:16:49.830" v="9706" actId="113"/>
          <ac:spMkLst>
            <pc:docMk/>
            <pc:sldMk cId="1124849488" sldId="342"/>
            <ac:spMk id="110" creationId="{8C0636ED-481A-039D-2C15-10AA137ABCCD}"/>
          </ac:spMkLst>
        </pc:spChg>
        <pc:spChg chg="mod">
          <ac:chgData name="Parida, Priyadarshan" userId="e6233861-e335-4431-9103-58729923eb1d" providerId="ADAL" clId="{0F6D96F9-5D01-B047-B9B3-61E35D63822E}" dt="2025-05-05T23:25:04.734" v="9756" actId="207"/>
          <ac:spMkLst>
            <pc:docMk/>
            <pc:sldMk cId="1124849488" sldId="342"/>
            <ac:spMk id="111" creationId="{C2305658-5A7E-C2F3-0AC9-EF21B55EA9C5}"/>
          </ac:spMkLst>
        </pc:spChg>
        <pc:spChg chg="add mod">
          <ac:chgData name="Parida, Priyadarshan" userId="e6233861-e335-4431-9103-58729923eb1d" providerId="ADAL" clId="{0F6D96F9-5D01-B047-B9B3-61E35D63822E}" dt="2025-05-05T23:16:49.830" v="9706" actId="113"/>
          <ac:spMkLst>
            <pc:docMk/>
            <pc:sldMk cId="1124849488" sldId="342"/>
            <ac:spMk id="117" creationId="{9D508292-AA9E-CF9D-B516-EBF8D17AF8D5}"/>
          </ac:spMkLst>
        </pc:spChg>
        <pc:spChg chg="add mod">
          <ac:chgData name="Parida, Priyadarshan" userId="e6233861-e335-4431-9103-58729923eb1d" providerId="ADAL" clId="{0F6D96F9-5D01-B047-B9B3-61E35D63822E}" dt="2025-05-05T23:16:49.830" v="9706" actId="113"/>
          <ac:spMkLst>
            <pc:docMk/>
            <pc:sldMk cId="1124849488" sldId="342"/>
            <ac:spMk id="119" creationId="{E4E16556-B635-8981-E02C-AB86628A113C}"/>
          </ac:spMkLst>
        </pc:spChg>
        <pc:spChg chg="add mod">
          <ac:chgData name="Parida, Priyadarshan" userId="e6233861-e335-4431-9103-58729923eb1d" providerId="ADAL" clId="{0F6D96F9-5D01-B047-B9B3-61E35D63822E}" dt="2025-05-05T23:16:49.830" v="9706" actId="113"/>
          <ac:spMkLst>
            <pc:docMk/>
            <pc:sldMk cId="1124849488" sldId="342"/>
            <ac:spMk id="120" creationId="{9630A652-5B25-798A-B447-F08D76C9FE54}"/>
          </ac:spMkLst>
        </pc:spChg>
        <pc:spChg chg="add mod">
          <ac:chgData name="Parida, Priyadarshan" userId="e6233861-e335-4431-9103-58729923eb1d" providerId="ADAL" clId="{0F6D96F9-5D01-B047-B9B3-61E35D63822E}" dt="2025-05-05T23:16:49.830" v="9706" actId="113"/>
          <ac:spMkLst>
            <pc:docMk/>
            <pc:sldMk cId="1124849488" sldId="342"/>
            <ac:spMk id="121" creationId="{813EE784-7057-41FC-4194-C9778E341A0E}"/>
          </ac:spMkLst>
        </pc:spChg>
        <pc:spChg chg="add mod">
          <ac:chgData name="Parida, Priyadarshan" userId="e6233861-e335-4431-9103-58729923eb1d" providerId="ADAL" clId="{0F6D96F9-5D01-B047-B9B3-61E35D63822E}" dt="2025-05-05T22:59:07.192" v="9536" actId="5793"/>
          <ac:spMkLst>
            <pc:docMk/>
            <pc:sldMk cId="1124849488" sldId="342"/>
            <ac:spMk id="122" creationId="{62A49D69-1CDD-C4E1-AD83-FFB4DE97B117}"/>
          </ac:spMkLst>
        </pc:spChg>
        <pc:spChg chg="add mod">
          <ac:chgData name="Parida, Priyadarshan" userId="e6233861-e335-4431-9103-58729923eb1d" providerId="ADAL" clId="{0F6D96F9-5D01-B047-B9B3-61E35D63822E}" dt="2025-05-05T22:57:54.429" v="9524" actId="12"/>
          <ac:spMkLst>
            <pc:docMk/>
            <pc:sldMk cId="1124849488" sldId="342"/>
            <ac:spMk id="123" creationId="{485A57E9-31D2-32C8-355B-B6E14DA92DA3}"/>
          </ac:spMkLst>
        </pc:spChg>
        <pc:spChg chg="add mod">
          <ac:chgData name="Parida, Priyadarshan" userId="e6233861-e335-4431-9103-58729923eb1d" providerId="ADAL" clId="{0F6D96F9-5D01-B047-B9B3-61E35D63822E}" dt="2025-05-05T23:00:46.141" v="9543" actId="1035"/>
          <ac:spMkLst>
            <pc:docMk/>
            <pc:sldMk cId="1124849488" sldId="342"/>
            <ac:spMk id="125" creationId="{35B87C61-E0BB-369D-6E69-AD89AE4F1B55}"/>
          </ac:spMkLst>
        </pc:spChg>
        <pc:spChg chg="add mod">
          <ac:chgData name="Parida, Priyadarshan" userId="e6233861-e335-4431-9103-58729923eb1d" providerId="ADAL" clId="{0F6D96F9-5D01-B047-B9B3-61E35D63822E}" dt="2025-05-05T22:58:01.067" v="9525" actId="12"/>
          <ac:spMkLst>
            <pc:docMk/>
            <pc:sldMk cId="1124849488" sldId="342"/>
            <ac:spMk id="126" creationId="{2A0C0DE8-B90B-935F-7339-5E1095D87953}"/>
          </ac:spMkLst>
        </pc:spChg>
        <pc:spChg chg="add mod">
          <ac:chgData name="Parida, Priyadarshan" userId="e6233861-e335-4431-9103-58729923eb1d" providerId="ADAL" clId="{0F6D96F9-5D01-B047-B9B3-61E35D63822E}" dt="2025-05-05T23:00:46.141" v="9543" actId="1035"/>
          <ac:spMkLst>
            <pc:docMk/>
            <pc:sldMk cId="1124849488" sldId="342"/>
            <ac:spMk id="130" creationId="{BB8AF249-9801-8877-2017-B8FBDDE26DB7}"/>
          </ac:spMkLst>
        </pc:spChg>
        <pc:spChg chg="add mod">
          <ac:chgData name="Parida, Priyadarshan" userId="e6233861-e335-4431-9103-58729923eb1d" providerId="ADAL" clId="{0F6D96F9-5D01-B047-B9B3-61E35D63822E}" dt="2025-05-05T23:04:42.198" v="9574" actId="1035"/>
          <ac:spMkLst>
            <pc:docMk/>
            <pc:sldMk cId="1124849488" sldId="342"/>
            <ac:spMk id="137" creationId="{B68B3C89-6FDC-8EA7-968C-190C0A43E2C9}"/>
          </ac:spMkLst>
        </pc:spChg>
        <pc:spChg chg="add mod">
          <ac:chgData name="Parida, Priyadarshan" userId="e6233861-e335-4431-9103-58729923eb1d" providerId="ADAL" clId="{0F6D96F9-5D01-B047-B9B3-61E35D63822E}" dt="2025-05-05T23:04:42.198" v="9574" actId="1035"/>
          <ac:spMkLst>
            <pc:docMk/>
            <pc:sldMk cId="1124849488" sldId="342"/>
            <ac:spMk id="142" creationId="{CF765722-91B6-E2C7-EC8A-19925CFDA9AF}"/>
          </ac:spMkLst>
        </pc:spChg>
        <pc:spChg chg="add mod">
          <ac:chgData name="Parida, Priyadarshan" userId="e6233861-e335-4431-9103-58729923eb1d" providerId="ADAL" clId="{0F6D96F9-5D01-B047-B9B3-61E35D63822E}" dt="2025-05-05T23:04:42.198" v="9574" actId="1035"/>
          <ac:spMkLst>
            <pc:docMk/>
            <pc:sldMk cId="1124849488" sldId="342"/>
            <ac:spMk id="143" creationId="{211431BD-C203-73F4-7E61-B0B620F7AA61}"/>
          </ac:spMkLst>
        </pc:spChg>
        <pc:spChg chg="add mod">
          <ac:chgData name="Parida, Priyadarshan" userId="e6233861-e335-4431-9103-58729923eb1d" providerId="ADAL" clId="{0F6D96F9-5D01-B047-B9B3-61E35D63822E}" dt="2025-05-05T23:04:42.198" v="9574" actId="1035"/>
          <ac:spMkLst>
            <pc:docMk/>
            <pc:sldMk cId="1124849488" sldId="342"/>
            <ac:spMk id="151" creationId="{0FD6BAA1-1FBF-FF1A-234C-BC836B3E7ACA}"/>
          </ac:spMkLst>
        </pc:spChg>
        <pc:spChg chg="add mod">
          <ac:chgData name="Parida, Priyadarshan" userId="e6233861-e335-4431-9103-58729923eb1d" providerId="ADAL" clId="{0F6D96F9-5D01-B047-B9B3-61E35D63822E}" dt="2025-05-05T23:04:42.198" v="9574" actId="1035"/>
          <ac:spMkLst>
            <pc:docMk/>
            <pc:sldMk cId="1124849488" sldId="342"/>
            <ac:spMk id="154" creationId="{5996455A-58EE-E5EC-FCF6-38D96FBF08C7}"/>
          </ac:spMkLst>
        </pc:spChg>
        <pc:spChg chg="add mod">
          <ac:chgData name="Parida, Priyadarshan" userId="e6233861-e335-4431-9103-58729923eb1d" providerId="ADAL" clId="{0F6D96F9-5D01-B047-B9B3-61E35D63822E}" dt="2025-05-05T23:04:42.198" v="9574" actId="1035"/>
          <ac:spMkLst>
            <pc:docMk/>
            <pc:sldMk cId="1124849488" sldId="342"/>
            <ac:spMk id="155" creationId="{F0C729C8-FB10-5336-D4A5-030292775E35}"/>
          </ac:spMkLst>
        </pc:spChg>
        <pc:spChg chg="add mod">
          <ac:chgData name="Parida, Priyadarshan" userId="e6233861-e335-4431-9103-58729923eb1d" providerId="ADAL" clId="{0F6D96F9-5D01-B047-B9B3-61E35D63822E}" dt="2025-05-05T23:04:42.198" v="9574" actId="1035"/>
          <ac:spMkLst>
            <pc:docMk/>
            <pc:sldMk cId="1124849488" sldId="342"/>
            <ac:spMk id="157" creationId="{4C380C4E-390D-BA20-3F35-13E5E742395D}"/>
          </ac:spMkLst>
        </pc:spChg>
        <pc:spChg chg="add mod">
          <ac:chgData name="Parida, Priyadarshan" userId="e6233861-e335-4431-9103-58729923eb1d" providerId="ADAL" clId="{0F6D96F9-5D01-B047-B9B3-61E35D63822E}" dt="2025-05-05T23:04:42.198" v="9574" actId="1035"/>
          <ac:spMkLst>
            <pc:docMk/>
            <pc:sldMk cId="1124849488" sldId="342"/>
            <ac:spMk id="158" creationId="{D5B1CAD1-03D9-8B6A-3A3E-70068B5EF8FB}"/>
          </ac:spMkLst>
        </pc:spChg>
        <pc:spChg chg="add mod">
          <ac:chgData name="Parida, Priyadarshan" userId="e6233861-e335-4431-9103-58729923eb1d" providerId="ADAL" clId="{0F6D96F9-5D01-B047-B9B3-61E35D63822E}" dt="2025-05-05T23:04:42.198" v="9574" actId="1035"/>
          <ac:spMkLst>
            <pc:docMk/>
            <pc:sldMk cId="1124849488" sldId="342"/>
            <ac:spMk id="164" creationId="{8F5E112D-9EE6-D18C-5C77-93652AC5B86B}"/>
          </ac:spMkLst>
        </pc:spChg>
        <pc:spChg chg="add mod">
          <ac:chgData name="Parida, Priyadarshan" userId="e6233861-e335-4431-9103-58729923eb1d" providerId="ADAL" clId="{0F6D96F9-5D01-B047-B9B3-61E35D63822E}" dt="2025-05-05T23:13:12.777" v="9686" actId="1076"/>
          <ac:spMkLst>
            <pc:docMk/>
            <pc:sldMk cId="1124849488" sldId="342"/>
            <ac:spMk id="176" creationId="{5A60D955-5126-FBC1-CA22-DA6DF45E2824}"/>
          </ac:spMkLst>
        </pc:spChg>
        <pc:spChg chg="add mod">
          <ac:chgData name="Parida, Priyadarshan" userId="e6233861-e335-4431-9103-58729923eb1d" providerId="ADAL" clId="{0F6D96F9-5D01-B047-B9B3-61E35D63822E}" dt="2025-05-05T23:13:56.298" v="9690" actId="1076"/>
          <ac:spMkLst>
            <pc:docMk/>
            <pc:sldMk cId="1124849488" sldId="342"/>
            <ac:spMk id="177" creationId="{6B3457D2-AF3C-ADDC-0F96-3E9958751084}"/>
          </ac:spMkLst>
        </pc:spChg>
        <pc:spChg chg="add mod">
          <ac:chgData name="Parida, Priyadarshan" userId="e6233861-e335-4431-9103-58729923eb1d" providerId="ADAL" clId="{0F6D96F9-5D01-B047-B9B3-61E35D63822E}" dt="2025-05-05T23:22:08.053" v="9748" actId="207"/>
          <ac:spMkLst>
            <pc:docMk/>
            <pc:sldMk cId="1124849488" sldId="342"/>
            <ac:spMk id="184" creationId="{136234CD-4FB2-C0A9-3DB7-27C3FC546AE7}"/>
          </ac:spMkLst>
        </pc:spChg>
        <pc:spChg chg="add mod">
          <ac:chgData name="Parida, Priyadarshan" userId="e6233861-e335-4431-9103-58729923eb1d" providerId="ADAL" clId="{0F6D96F9-5D01-B047-B9B3-61E35D63822E}" dt="2025-05-05T23:19:18.029" v="9710" actId="1076"/>
          <ac:spMkLst>
            <pc:docMk/>
            <pc:sldMk cId="1124849488" sldId="342"/>
            <ac:spMk id="185" creationId="{813F6AFF-9589-8496-44CD-5DE4DB402971}"/>
          </ac:spMkLst>
        </pc:spChg>
        <pc:spChg chg="add mod">
          <ac:chgData name="Parida, Priyadarshan" userId="e6233861-e335-4431-9103-58729923eb1d" providerId="ADAL" clId="{0F6D96F9-5D01-B047-B9B3-61E35D63822E}" dt="2025-05-05T23:22:12.361" v="9749" actId="207"/>
          <ac:spMkLst>
            <pc:docMk/>
            <pc:sldMk cId="1124849488" sldId="342"/>
            <ac:spMk id="186" creationId="{B8BBADFB-A02D-8663-E4C4-5863E555935F}"/>
          </ac:spMkLst>
        </pc:spChg>
        <pc:spChg chg="add mod">
          <ac:chgData name="Parida, Priyadarshan" userId="e6233861-e335-4431-9103-58729923eb1d" providerId="ADAL" clId="{0F6D96F9-5D01-B047-B9B3-61E35D63822E}" dt="2025-05-05T23:22:21.366" v="9750" actId="207"/>
          <ac:spMkLst>
            <pc:docMk/>
            <pc:sldMk cId="1124849488" sldId="342"/>
            <ac:spMk id="188" creationId="{8FF0D0CA-1E5D-330F-ECA4-77DB8B956397}"/>
          </ac:spMkLst>
        </pc:spChg>
        <pc:grpChg chg="mod">
          <ac:chgData name="Parida, Priyadarshan" userId="e6233861-e335-4431-9103-58729923eb1d" providerId="ADAL" clId="{0F6D96F9-5D01-B047-B9B3-61E35D63822E}" dt="2025-05-05T22:06:15.529" v="8762" actId="1035"/>
          <ac:grpSpMkLst>
            <pc:docMk/>
            <pc:sldMk cId="1124849488" sldId="342"/>
            <ac:grpSpMk id="20" creationId="{3E54534B-BEDD-379F-18FE-94429EE41EF2}"/>
          </ac:grpSpMkLst>
        </pc:grpChg>
        <pc:grpChg chg="mod">
          <ac:chgData name="Parida, Priyadarshan" userId="e6233861-e335-4431-9103-58729923eb1d" providerId="ADAL" clId="{0F6D96F9-5D01-B047-B9B3-61E35D63822E}" dt="2025-05-05T22:28:21.638" v="9085" actId="1036"/>
          <ac:grpSpMkLst>
            <pc:docMk/>
            <pc:sldMk cId="1124849488" sldId="342"/>
            <ac:grpSpMk id="26" creationId="{A409D494-42BC-422B-ECA1-423353974825}"/>
          </ac:grpSpMkLst>
        </pc:grpChg>
        <pc:grpChg chg="mod">
          <ac:chgData name="Parida, Priyadarshan" userId="e6233861-e335-4431-9103-58729923eb1d" providerId="ADAL" clId="{0F6D96F9-5D01-B047-B9B3-61E35D63822E}" dt="2025-05-05T22:06:15.529" v="8762" actId="1035"/>
          <ac:grpSpMkLst>
            <pc:docMk/>
            <pc:sldMk cId="1124849488" sldId="342"/>
            <ac:grpSpMk id="31" creationId="{97FA7CD7-C686-4AAD-1AD1-39214EB0DEC5}"/>
          </ac:grpSpMkLst>
        </pc:grpChg>
        <pc:grpChg chg="mod">
          <ac:chgData name="Parida, Priyadarshan" userId="e6233861-e335-4431-9103-58729923eb1d" providerId="ADAL" clId="{0F6D96F9-5D01-B047-B9B3-61E35D63822E}" dt="2025-05-05T22:28:21.638" v="9085" actId="1036"/>
          <ac:grpSpMkLst>
            <pc:docMk/>
            <pc:sldMk cId="1124849488" sldId="342"/>
            <ac:grpSpMk id="47" creationId="{E6506F04-1ED0-0F37-DB0E-AA1CC44A72AB}"/>
          </ac:grpSpMkLst>
        </pc:grpChg>
        <pc:grpChg chg="mod">
          <ac:chgData name="Parida, Priyadarshan" userId="e6233861-e335-4431-9103-58729923eb1d" providerId="ADAL" clId="{0F6D96F9-5D01-B047-B9B3-61E35D63822E}" dt="2025-05-05T22:28:21.638" v="9085" actId="1036"/>
          <ac:grpSpMkLst>
            <pc:docMk/>
            <pc:sldMk cId="1124849488" sldId="342"/>
            <ac:grpSpMk id="66" creationId="{CA4FE0BC-5ABA-ADBF-BE8C-2C956637218B}"/>
          </ac:grpSpMkLst>
        </pc:grpChg>
        <pc:grpChg chg="mod">
          <ac:chgData name="Parida, Priyadarshan" userId="e6233861-e335-4431-9103-58729923eb1d" providerId="ADAL" clId="{0F6D96F9-5D01-B047-B9B3-61E35D63822E}" dt="2025-05-05T22:06:15.529" v="8762" actId="1035"/>
          <ac:grpSpMkLst>
            <pc:docMk/>
            <pc:sldMk cId="1124849488" sldId="342"/>
            <ac:grpSpMk id="76" creationId="{FC0A4A35-9296-CBED-9EC7-991771B5FBC8}"/>
          </ac:grpSpMkLst>
        </pc:grpChg>
        <pc:graphicFrameChg chg="add mod modGraphic">
          <ac:chgData name="Parida, Priyadarshan" userId="e6233861-e335-4431-9103-58729923eb1d" providerId="ADAL" clId="{0F6D96F9-5D01-B047-B9B3-61E35D63822E}" dt="2025-05-05T23:10:28.799" v="9666" actId="121"/>
          <ac:graphicFrameMkLst>
            <pc:docMk/>
            <pc:sldMk cId="1124849488" sldId="342"/>
            <ac:graphicFrameMk id="36" creationId="{4ABC7D71-3DEE-E332-57D1-B7F592D8940A}"/>
          </ac:graphicFrameMkLst>
        </pc:graphicFrameChg>
        <pc:graphicFrameChg chg="add mod modGraphic">
          <ac:chgData name="Parida, Priyadarshan" userId="e6233861-e335-4431-9103-58729923eb1d" providerId="ADAL" clId="{0F6D96F9-5D01-B047-B9B3-61E35D63822E}" dt="2025-05-05T23:12:35.925" v="9679"/>
          <ac:graphicFrameMkLst>
            <pc:docMk/>
            <pc:sldMk cId="1124849488" sldId="342"/>
            <ac:graphicFrameMk id="97" creationId="{E8976BBD-87B4-7967-65B9-C1B4EB9F4025}"/>
          </ac:graphicFrameMkLst>
        </pc:graphicFrameChg>
        <pc:graphicFrameChg chg="add mod modGraphic">
          <ac:chgData name="Parida, Priyadarshan" userId="e6233861-e335-4431-9103-58729923eb1d" providerId="ADAL" clId="{0F6D96F9-5D01-B047-B9B3-61E35D63822E}" dt="2025-05-05T23:12:44.495" v="9684"/>
          <ac:graphicFrameMkLst>
            <pc:docMk/>
            <pc:sldMk cId="1124849488" sldId="342"/>
            <ac:graphicFrameMk id="124" creationId="{1D02A296-71F6-A9F5-E715-A7DEC6A375FD}"/>
          </ac:graphicFrameMkLst>
        </pc:graphicFrameChg>
        <pc:graphicFrameChg chg="add mod modGraphic">
          <ac:chgData name="Parida, Priyadarshan" userId="e6233861-e335-4431-9103-58729923eb1d" providerId="ADAL" clId="{0F6D96F9-5D01-B047-B9B3-61E35D63822E}" dt="2025-05-05T23:10:25.795" v="9665" actId="121"/>
          <ac:graphicFrameMkLst>
            <pc:docMk/>
            <pc:sldMk cId="1124849488" sldId="342"/>
            <ac:graphicFrameMk id="140" creationId="{F25DA449-3B6D-99FF-EEE5-A718740FD788}"/>
          </ac:graphicFrameMkLst>
        </pc:graphicFrameChg>
        <pc:graphicFrameChg chg="add mod modGraphic">
          <ac:chgData name="Parida, Priyadarshan" userId="e6233861-e335-4431-9103-58729923eb1d" providerId="ADAL" clId="{0F6D96F9-5D01-B047-B9B3-61E35D63822E}" dt="2025-05-05T23:13:24.413" v="9687" actId="2165"/>
          <ac:graphicFrameMkLst>
            <pc:docMk/>
            <pc:sldMk cId="1124849488" sldId="342"/>
            <ac:graphicFrameMk id="175" creationId="{65929B90-A585-55AE-5B30-2D92C45B3387}"/>
          </ac:graphicFrameMkLst>
        </pc:graphicFrameChg>
        <pc:graphicFrameChg chg="add mod modGraphic">
          <ac:chgData name="Parida, Priyadarshan" userId="e6233861-e335-4431-9103-58729923eb1d" providerId="ADAL" clId="{0F6D96F9-5D01-B047-B9B3-61E35D63822E}" dt="2025-05-05T23:21:34.536" v="9743"/>
          <ac:graphicFrameMkLst>
            <pc:docMk/>
            <pc:sldMk cId="1124849488" sldId="342"/>
            <ac:graphicFrameMk id="183" creationId="{4FD2D429-9C44-88F8-5B39-DA6AE62C3976}"/>
          </ac:graphicFrameMkLst>
        </pc:graphicFrameChg>
        <pc:picChg chg="mod">
          <ac:chgData name="Parida, Priyadarshan" userId="e6233861-e335-4431-9103-58729923eb1d" providerId="ADAL" clId="{0F6D96F9-5D01-B047-B9B3-61E35D63822E}" dt="2025-05-05T22:15:37.278" v="8933" actId="2085"/>
          <ac:picMkLst>
            <pc:docMk/>
            <pc:sldMk cId="1124849488" sldId="342"/>
            <ac:picMk id="29" creationId="{EFEA8567-546B-D616-F1BF-171CFF677D6B}"/>
          </ac:picMkLst>
        </pc:picChg>
        <pc:picChg chg="mod">
          <ac:chgData name="Parida, Priyadarshan" userId="e6233861-e335-4431-9103-58729923eb1d" providerId="ADAL" clId="{0F6D96F9-5D01-B047-B9B3-61E35D63822E}" dt="2025-05-05T22:15:37.278" v="8933" actId="2085"/>
          <ac:picMkLst>
            <pc:docMk/>
            <pc:sldMk cId="1124849488" sldId="342"/>
            <ac:picMk id="34" creationId="{BD8280AF-CBD7-B2CE-8E98-5650E6C24BA7}"/>
          </ac:picMkLst>
        </pc:picChg>
        <pc:picChg chg="mod">
          <ac:chgData name="Parida, Priyadarshan" userId="e6233861-e335-4431-9103-58729923eb1d" providerId="ADAL" clId="{0F6D96F9-5D01-B047-B9B3-61E35D63822E}" dt="2025-05-05T22:15:37.278" v="8933" actId="2085"/>
          <ac:picMkLst>
            <pc:docMk/>
            <pc:sldMk cId="1124849488" sldId="342"/>
            <ac:picMk id="63" creationId="{151DFFC1-F203-CB46-0B5D-9983024EE91F}"/>
          </ac:picMkLst>
        </pc:picChg>
        <pc:picChg chg="mod">
          <ac:chgData name="Parida, Priyadarshan" userId="e6233861-e335-4431-9103-58729923eb1d" providerId="ADAL" clId="{0F6D96F9-5D01-B047-B9B3-61E35D63822E}" dt="2025-05-05T22:15:37.278" v="8933" actId="2085"/>
          <ac:picMkLst>
            <pc:docMk/>
            <pc:sldMk cId="1124849488" sldId="342"/>
            <ac:picMk id="69" creationId="{912F610A-26EF-3319-D962-0CC03F0F3F21}"/>
          </ac:picMkLst>
        </pc:picChg>
        <pc:picChg chg="add">
          <ac:chgData name="Parida, Priyadarshan" userId="e6233861-e335-4431-9103-58729923eb1d" providerId="ADAL" clId="{0F6D96F9-5D01-B047-B9B3-61E35D63822E}" dt="2025-05-05T23:33:15.283" v="9797"/>
          <ac:picMkLst>
            <pc:docMk/>
            <pc:sldMk cId="1124849488" sldId="342"/>
            <ac:picMk id="190" creationId="{D47612C0-FF11-8A33-CF79-9C16777EE36B}"/>
          </ac:picMkLst>
        </pc:picChg>
        <pc:cxnChg chg="add mod">
          <ac:chgData name="Parida, Priyadarshan" userId="e6233861-e335-4431-9103-58729923eb1d" providerId="ADAL" clId="{0F6D96F9-5D01-B047-B9B3-61E35D63822E}" dt="2025-05-05T23:11:45.918" v="9674" actId="1582"/>
          <ac:cxnSpMkLst>
            <pc:docMk/>
            <pc:sldMk cId="1124849488" sldId="342"/>
            <ac:cxnSpMk id="171" creationId="{A51D96AB-3B92-1C2F-7DAB-0F0D4781EB65}"/>
          </ac:cxnSpMkLst>
        </pc:cxnChg>
        <pc:cxnChg chg="add mod">
          <ac:chgData name="Parida, Priyadarshan" userId="e6233861-e335-4431-9103-58729923eb1d" providerId="ADAL" clId="{0F6D96F9-5D01-B047-B9B3-61E35D63822E}" dt="2025-05-05T23:11:45.918" v="9674" actId="1582"/>
          <ac:cxnSpMkLst>
            <pc:docMk/>
            <pc:sldMk cId="1124849488" sldId="342"/>
            <ac:cxnSpMk id="172" creationId="{01853133-310D-186B-DDE9-9695060F99C5}"/>
          </ac:cxnSpMkLst>
        </pc:cxnChg>
        <pc:cxnChg chg="add mod">
          <ac:chgData name="Parida, Priyadarshan" userId="e6233861-e335-4431-9103-58729923eb1d" providerId="ADAL" clId="{0F6D96F9-5D01-B047-B9B3-61E35D63822E}" dt="2025-05-05T23:11:45.918" v="9674" actId="1582"/>
          <ac:cxnSpMkLst>
            <pc:docMk/>
            <pc:sldMk cId="1124849488" sldId="342"/>
            <ac:cxnSpMk id="173" creationId="{0094EA24-A8B6-5C51-2F20-C1EC93BD173D}"/>
          </ac:cxnSpMkLst>
        </pc:cxnChg>
        <pc:cxnChg chg="add mod">
          <ac:chgData name="Parida, Priyadarshan" userId="e6233861-e335-4431-9103-58729923eb1d" providerId="ADAL" clId="{0F6D96F9-5D01-B047-B9B3-61E35D63822E}" dt="2025-05-05T23:11:45.918" v="9674" actId="1582"/>
          <ac:cxnSpMkLst>
            <pc:docMk/>
            <pc:sldMk cId="1124849488" sldId="342"/>
            <ac:cxnSpMk id="174" creationId="{B11041A7-A71B-E1A9-D169-4A54DAB063BD}"/>
          </ac:cxnSpMkLst>
        </pc:cxnChg>
        <pc:cxnChg chg="add mod">
          <ac:chgData name="Parida, Priyadarshan" userId="e6233861-e335-4431-9103-58729923eb1d" providerId="ADAL" clId="{0F6D96F9-5D01-B047-B9B3-61E35D63822E}" dt="2025-05-05T23:15:15.633" v="9698" actId="1037"/>
          <ac:cxnSpMkLst>
            <pc:docMk/>
            <pc:sldMk cId="1124849488" sldId="342"/>
            <ac:cxnSpMk id="178" creationId="{D7BF8E24-4ADF-61C7-F602-2B3A093862C2}"/>
          </ac:cxnSpMkLst>
        </pc:cxnChg>
      </pc:sldChg>
      <pc:sldChg chg="addSp delSp modSp new del mod">
        <pc:chgData name="Parida, Priyadarshan" userId="e6233861-e335-4431-9103-58729923eb1d" providerId="ADAL" clId="{0F6D96F9-5D01-B047-B9B3-61E35D63822E}" dt="2025-05-05T23:24:40.878" v="9754" actId="2696"/>
        <pc:sldMkLst>
          <pc:docMk/>
          <pc:sldMk cId="2349981517" sldId="343"/>
        </pc:sldMkLst>
      </pc:sldChg>
      <pc:sldChg chg="addSp delSp modSp add mod ord">
        <pc:chgData name="Parida, Priyadarshan" userId="e6233861-e335-4431-9103-58729923eb1d" providerId="ADAL" clId="{0F6D96F9-5D01-B047-B9B3-61E35D63822E}" dt="2025-05-07T21:06:56.225" v="12676" actId="404"/>
        <pc:sldMkLst>
          <pc:docMk/>
          <pc:sldMk cId="4211829042" sldId="343"/>
        </pc:sldMkLst>
        <pc:spChg chg="mod">
          <ac:chgData name="Parida, Priyadarshan" userId="e6233861-e335-4431-9103-58729923eb1d" providerId="ADAL" clId="{0F6D96F9-5D01-B047-B9B3-61E35D63822E}" dt="2025-05-07T21:06:18.797" v="12670" actId="1037"/>
          <ac:spMkLst>
            <pc:docMk/>
            <pc:sldMk cId="4211829042" sldId="343"/>
            <ac:spMk id="3" creationId="{39D4A3E0-D349-CDCD-B52E-71BCCC85CDD5}"/>
          </ac:spMkLst>
        </pc:spChg>
        <pc:spChg chg="mod">
          <ac:chgData name="Parida, Priyadarshan" userId="e6233861-e335-4431-9103-58729923eb1d" providerId="ADAL" clId="{0F6D96F9-5D01-B047-B9B3-61E35D63822E}" dt="2025-05-07T21:06:25.882" v="12671" actId="404"/>
          <ac:spMkLst>
            <pc:docMk/>
            <pc:sldMk cId="4211829042" sldId="343"/>
            <ac:spMk id="4" creationId="{1374CB34-A343-54FE-6C84-81D3578D241F}"/>
          </ac:spMkLst>
        </pc:spChg>
        <pc:spChg chg="mod topLvl">
          <ac:chgData name="Parida, Priyadarshan" userId="e6233861-e335-4431-9103-58729923eb1d" providerId="ADAL" clId="{0F6D96F9-5D01-B047-B9B3-61E35D63822E}" dt="2025-05-07T21:06:18.797" v="12670" actId="1037"/>
          <ac:spMkLst>
            <pc:docMk/>
            <pc:sldMk cId="4211829042" sldId="343"/>
            <ac:spMk id="6" creationId="{4C9197C9-9F20-55CD-38AE-F5FC7C9E768E}"/>
          </ac:spMkLst>
        </pc:spChg>
        <pc:spChg chg="mod topLvl">
          <ac:chgData name="Parida, Priyadarshan" userId="e6233861-e335-4431-9103-58729923eb1d" providerId="ADAL" clId="{0F6D96F9-5D01-B047-B9B3-61E35D63822E}" dt="2025-05-07T21:06:18.797" v="12670" actId="1037"/>
          <ac:spMkLst>
            <pc:docMk/>
            <pc:sldMk cId="4211829042" sldId="343"/>
            <ac:spMk id="7" creationId="{EAB9986E-8382-7380-5FB8-A2F06510E78B}"/>
          </ac:spMkLst>
        </pc:spChg>
        <pc:spChg chg="mod topLvl">
          <ac:chgData name="Parida, Priyadarshan" userId="e6233861-e335-4431-9103-58729923eb1d" providerId="ADAL" clId="{0F6D96F9-5D01-B047-B9B3-61E35D63822E}" dt="2025-05-06T01:11:57.949" v="11377" actId="1035"/>
          <ac:spMkLst>
            <pc:docMk/>
            <pc:sldMk cId="4211829042" sldId="343"/>
            <ac:spMk id="10" creationId="{89D20987-0130-AA40-B395-B7B9E52055AD}"/>
          </ac:spMkLst>
        </pc:spChg>
        <pc:spChg chg="mod topLvl">
          <ac:chgData name="Parida, Priyadarshan" userId="e6233861-e335-4431-9103-58729923eb1d" providerId="ADAL" clId="{0F6D96F9-5D01-B047-B9B3-61E35D63822E}" dt="2025-05-06T01:11:57.949" v="11377" actId="1035"/>
          <ac:spMkLst>
            <pc:docMk/>
            <pc:sldMk cId="4211829042" sldId="343"/>
            <ac:spMk id="13" creationId="{A9DC2349-8CE0-8DAB-BC4F-29FA523BE0D8}"/>
          </ac:spMkLst>
        </pc:spChg>
        <pc:spChg chg="mod topLvl">
          <ac:chgData name="Parida, Priyadarshan" userId="e6233861-e335-4431-9103-58729923eb1d" providerId="ADAL" clId="{0F6D96F9-5D01-B047-B9B3-61E35D63822E}" dt="2025-05-06T01:11:57.949" v="11377" actId="1035"/>
          <ac:spMkLst>
            <pc:docMk/>
            <pc:sldMk cId="4211829042" sldId="343"/>
            <ac:spMk id="14" creationId="{FD403C59-1169-09FA-A752-FC743F338B98}"/>
          </ac:spMkLst>
        </pc:spChg>
        <pc:spChg chg="mod">
          <ac:chgData name="Parida, Priyadarshan" userId="e6233861-e335-4431-9103-58729923eb1d" providerId="ADAL" clId="{0F6D96F9-5D01-B047-B9B3-61E35D63822E}" dt="2025-05-07T21:06:18.797" v="12670" actId="1037"/>
          <ac:spMkLst>
            <pc:docMk/>
            <pc:sldMk cId="4211829042" sldId="343"/>
            <ac:spMk id="15" creationId="{7F534D0C-285E-C1C7-3AC8-EC7B1C32D7E3}"/>
          </ac:spMkLst>
        </pc:spChg>
        <pc:spChg chg="mod topLvl">
          <ac:chgData name="Parida, Priyadarshan" userId="e6233861-e335-4431-9103-58729923eb1d" providerId="ADAL" clId="{0F6D96F9-5D01-B047-B9B3-61E35D63822E}" dt="2025-05-06T01:11:57.949" v="11377" actId="1035"/>
          <ac:spMkLst>
            <pc:docMk/>
            <pc:sldMk cId="4211829042" sldId="343"/>
            <ac:spMk id="16" creationId="{A6DFF3DD-780E-9055-6A7F-19A349D6F558}"/>
          </ac:spMkLst>
        </pc:spChg>
        <pc:spChg chg="mod topLvl">
          <ac:chgData name="Parida, Priyadarshan" userId="e6233861-e335-4431-9103-58729923eb1d" providerId="ADAL" clId="{0F6D96F9-5D01-B047-B9B3-61E35D63822E}" dt="2025-05-06T01:11:57.949" v="11377" actId="1035"/>
          <ac:spMkLst>
            <pc:docMk/>
            <pc:sldMk cId="4211829042" sldId="343"/>
            <ac:spMk id="17" creationId="{953E7DA3-2CE1-92F2-1A59-A9F84113AF4C}"/>
          </ac:spMkLst>
        </pc:spChg>
        <pc:spChg chg="mod">
          <ac:chgData name="Parida, Priyadarshan" userId="e6233861-e335-4431-9103-58729923eb1d" providerId="ADAL" clId="{0F6D96F9-5D01-B047-B9B3-61E35D63822E}" dt="2025-05-07T21:06:18.797" v="12670" actId="1037"/>
          <ac:spMkLst>
            <pc:docMk/>
            <pc:sldMk cId="4211829042" sldId="343"/>
            <ac:spMk id="18" creationId="{CE5B367D-55EC-68FC-F35D-0BEB6A9856B4}"/>
          </ac:spMkLst>
        </pc:spChg>
        <pc:spChg chg="mod">
          <ac:chgData name="Parida, Priyadarshan" userId="e6233861-e335-4431-9103-58729923eb1d" providerId="ADAL" clId="{0F6D96F9-5D01-B047-B9B3-61E35D63822E}" dt="2025-05-07T21:06:18.797" v="12670" actId="1037"/>
          <ac:spMkLst>
            <pc:docMk/>
            <pc:sldMk cId="4211829042" sldId="343"/>
            <ac:spMk id="19" creationId="{284BF987-614F-14A4-CDEA-709E81924696}"/>
          </ac:spMkLst>
        </pc:spChg>
        <pc:spChg chg="mod">
          <ac:chgData name="Parida, Priyadarshan" userId="e6233861-e335-4431-9103-58729923eb1d" providerId="ADAL" clId="{0F6D96F9-5D01-B047-B9B3-61E35D63822E}" dt="2025-05-07T21:06:47.201" v="12674" actId="404"/>
          <ac:spMkLst>
            <pc:docMk/>
            <pc:sldMk cId="4211829042" sldId="343"/>
            <ac:spMk id="25" creationId="{D95D84DB-223E-38CD-27A1-C244199DB6DE}"/>
          </ac:spMkLst>
        </pc:spChg>
        <pc:spChg chg="mod topLvl">
          <ac:chgData name="Parida, Priyadarshan" userId="e6233861-e335-4431-9103-58729923eb1d" providerId="ADAL" clId="{0F6D96F9-5D01-B047-B9B3-61E35D63822E}" dt="2025-05-07T21:06:30.562" v="12672" actId="404"/>
          <ac:spMkLst>
            <pc:docMk/>
            <pc:sldMk cId="4211829042" sldId="343"/>
            <ac:spMk id="30" creationId="{8EED0FFA-C0D6-1D60-B072-844E822D1503}"/>
          </ac:spMkLst>
        </pc:spChg>
        <pc:spChg chg="mod topLvl">
          <ac:chgData name="Parida, Priyadarshan" userId="e6233861-e335-4431-9103-58729923eb1d" providerId="ADAL" clId="{0F6D96F9-5D01-B047-B9B3-61E35D63822E}" dt="2025-05-07T21:06:51.969" v="12675" actId="404"/>
          <ac:spMkLst>
            <pc:docMk/>
            <pc:sldMk cId="4211829042" sldId="343"/>
            <ac:spMk id="35" creationId="{D3018D5F-8810-31D7-8342-542FDDEC9446}"/>
          </ac:spMkLst>
        </pc:spChg>
        <pc:spChg chg="mod">
          <ac:chgData name="Parida, Priyadarshan" userId="e6233861-e335-4431-9103-58729923eb1d" providerId="ADAL" clId="{0F6D96F9-5D01-B047-B9B3-61E35D63822E}" dt="2025-05-07T21:06:35.974" v="12673" actId="404"/>
          <ac:spMkLst>
            <pc:docMk/>
            <pc:sldMk cId="4211829042" sldId="343"/>
            <ac:spMk id="41" creationId="{8A5EB580-222E-0573-565D-9722B44C42EF}"/>
          </ac:spMkLst>
        </pc:spChg>
        <pc:spChg chg="mod">
          <ac:chgData name="Parida, Priyadarshan" userId="e6233861-e335-4431-9103-58729923eb1d" providerId="ADAL" clId="{0F6D96F9-5D01-B047-B9B3-61E35D63822E}" dt="2025-05-05T23:42:00.987" v="9875" actId="1036"/>
          <ac:spMkLst>
            <pc:docMk/>
            <pc:sldMk cId="4211829042" sldId="343"/>
            <ac:spMk id="45" creationId="{EA8EDF00-2363-10C6-4A66-0276E684E5CE}"/>
          </ac:spMkLst>
        </pc:spChg>
        <pc:spChg chg="mod">
          <ac:chgData name="Parida, Priyadarshan" userId="e6233861-e335-4431-9103-58729923eb1d" providerId="ADAL" clId="{0F6D96F9-5D01-B047-B9B3-61E35D63822E}" dt="2025-05-07T21:06:56.225" v="12676" actId="404"/>
          <ac:spMkLst>
            <pc:docMk/>
            <pc:sldMk cId="4211829042" sldId="343"/>
            <ac:spMk id="46" creationId="{79967E7B-7541-13D9-4EF6-D2BCCADAB7F7}"/>
          </ac:spMkLst>
        </pc:spChg>
        <pc:spChg chg="mod topLvl">
          <ac:chgData name="Parida, Priyadarshan" userId="e6233861-e335-4431-9103-58729923eb1d" providerId="ADAL" clId="{0F6D96F9-5D01-B047-B9B3-61E35D63822E}" dt="2025-05-06T01:11:57.949" v="11377" actId="1035"/>
          <ac:spMkLst>
            <pc:docMk/>
            <pc:sldMk cId="4211829042" sldId="343"/>
            <ac:spMk id="52" creationId="{737265CC-D7F5-56B0-6CEA-6CFF2218F53C}"/>
          </ac:spMkLst>
        </pc:spChg>
        <pc:spChg chg="mod">
          <ac:chgData name="Parida, Priyadarshan" userId="e6233861-e335-4431-9103-58729923eb1d" providerId="ADAL" clId="{0F6D96F9-5D01-B047-B9B3-61E35D63822E}" dt="2025-05-07T21:06:18.797" v="12670" actId="1037"/>
          <ac:spMkLst>
            <pc:docMk/>
            <pc:sldMk cId="4211829042" sldId="343"/>
            <ac:spMk id="60" creationId="{BF2FE336-7036-5BEF-9789-C9EDFF692051}"/>
          </ac:spMkLst>
        </pc:spChg>
        <pc:spChg chg="add mod">
          <ac:chgData name="Parida, Priyadarshan" userId="e6233861-e335-4431-9103-58729923eb1d" providerId="ADAL" clId="{0F6D96F9-5D01-B047-B9B3-61E35D63822E}" dt="2025-05-05T23:46:15.376" v="9923" actId="1076"/>
          <ac:spMkLst>
            <pc:docMk/>
            <pc:sldMk cId="4211829042" sldId="343"/>
            <ac:spMk id="74" creationId="{1BAD1514-B08A-755F-7C35-FB1A724394F6}"/>
          </ac:spMkLst>
        </pc:spChg>
        <pc:spChg chg="add mod">
          <ac:chgData name="Parida, Priyadarshan" userId="e6233861-e335-4431-9103-58729923eb1d" providerId="ADAL" clId="{0F6D96F9-5D01-B047-B9B3-61E35D63822E}" dt="2025-05-05T23:45:15.634" v="9904" actId="1076"/>
          <ac:spMkLst>
            <pc:docMk/>
            <pc:sldMk cId="4211829042" sldId="343"/>
            <ac:spMk id="75" creationId="{37284C38-9383-DCF7-4DC9-F3339F474CCA}"/>
          </ac:spMkLst>
        </pc:spChg>
        <pc:spChg chg="mod">
          <ac:chgData name="Parida, Priyadarshan" userId="e6233861-e335-4431-9103-58729923eb1d" providerId="ADAL" clId="{0F6D96F9-5D01-B047-B9B3-61E35D63822E}" dt="2025-05-05T23:47:15.621" v="9928"/>
          <ac:spMkLst>
            <pc:docMk/>
            <pc:sldMk cId="4211829042" sldId="343"/>
            <ac:spMk id="87" creationId="{A9CC9FF4-ECA6-B351-0C0C-562FF5538DDD}"/>
          </ac:spMkLst>
        </pc:spChg>
        <pc:spChg chg="mod">
          <ac:chgData name="Parida, Priyadarshan" userId="e6233861-e335-4431-9103-58729923eb1d" providerId="ADAL" clId="{0F6D96F9-5D01-B047-B9B3-61E35D63822E}" dt="2025-05-05T23:42:00.987" v="9875" actId="1036"/>
          <ac:spMkLst>
            <pc:docMk/>
            <pc:sldMk cId="4211829042" sldId="343"/>
            <ac:spMk id="88" creationId="{E48D2602-7636-A613-F90E-118073A65EE0}"/>
          </ac:spMkLst>
        </pc:spChg>
        <pc:spChg chg="mod">
          <ac:chgData name="Parida, Priyadarshan" userId="e6233861-e335-4431-9103-58729923eb1d" providerId="ADAL" clId="{0F6D96F9-5D01-B047-B9B3-61E35D63822E}" dt="2025-05-05T23:47:15.621" v="9928"/>
          <ac:spMkLst>
            <pc:docMk/>
            <pc:sldMk cId="4211829042" sldId="343"/>
            <ac:spMk id="89" creationId="{F8E9C887-1AC9-919B-3F08-9B6FB56286AB}"/>
          </ac:spMkLst>
        </pc:spChg>
        <pc:spChg chg="mod">
          <ac:chgData name="Parida, Priyadarshan" userId="e6233861-e335-4431-9103-58729923eb1d" providerId="ADAL" clId="{0F6D96F9-5D01-B047-B9B3-61E35D63822E}" dt="2025-05-05T23:50:52.903" v="9958" actId="1076"/>
          <ac:spMkLst>
            <pc:docMk/>
            <pc:sldMk cId="4211829042" sldId="343"/>
            <ac:spMk id="101" creationId="{B73499D4-C769-9D7A-77A8-BE9C7803A57B}"/>
          </ac:spMkLst>
        </pc:spChg>
        <pc:spChg chg="mod">
          <ac:chgData name="Parida, Priyadarshan" userId="e6233861-e335-4431-9103-58729923eb1d" providerId="ADAL" clId="{0F6D96F9-5D01-B047-B9B3-61E35D63822E}" dt="2025-05-05T23:50:52.903" v="9958" actId="1076"/>
          <ac:spMkLst>
            <pc:docMk/>
            <pc:sldMk cId="4211829042" sldId="343"/>
            <ac:spMk id="102" creationId="{4ABFE0B2-CE67-7E96-CD41-4725DD6B784F}"/>
          </ac:spMkLst>
        </pc:spChg>
        <pc:spChg chg="mod">
          <ac:chgData name="Parida, Priyadarshan" userId="e6233861-e335-4431-9103-58729923eb1d" providerId="ADAL" clId="{0F6D96F9-5D01-B047-B9B3-61E35D63822E}" dt="2025-05-05T23:42:43.236" v="9881" actId="1035"/>
          <ac:spMkLst>
            <pc:docMk/>
            <pc:sldMk cId="4211829042" sldId="343"/>
            <ac:spMk id="104" creationId="{4C5CAF56-15D1-986D-8F81-6E0530B3925A}"/>
          </ac:spMkLst>
        </pc:spChg>
        <pc:spChg chg="mod">
          <ac:chgData name="Parida, Priyadarshan" userId="e6233861-e335-4431-9103-58729923eb1d" providerId="ADAL" clId="{0F6D96F9-5D01-B047-B9B3-61E35D63822E}" dt="2025-05-05T23:51:59.626" v="9964"/>
          <ac:spMkLst>
            <pc:docMk/>
            <pc:sldMk cId="4211829042" sldId="343"/>
            <ac:spMk id="107" creationId="{263FA374-E424-4CF6-CC0B-9C05003CBBDD}"/>
          </ac:spMkLst>
        </pc:spChg>
        <pc:spChg chg="mod">
          <ac:chgData name="Parida, Priyadarshan" userId="e6233861-e335-4431-9103-58729923eb1d" providerId="ADAL" clId="{0F6D96F9-5D01-B047-B9B3-61E35D63822E}" dt="2025-05-05T23:51:59.626" v="9964"/>
          <ac:spMkLst>
            <pc:docMk/>
            <pc:sldMk cId="4211829042" sldId="343"/>
            <ac:spMk id="108" creationId="{1E0067A1-38F3-00A1-4BD6-48EF29B596F0}"/>
          </ac:spMkLst>
        </pc:spChg>
        <pc:spChg chg="mod">
          <ac:chgData name="Parida, Priyadarshan" userId="e6233861-e335-4431-9103-58729923eb1d" providerId="ADAL" clId="{0F6D96F9-5D01-B047-B9B3-61E35D63822E}" dt="2025-05-06T00:35:12.320" v="10548" actId="403"/>
          <ac:spMkLst>
            <pc:docMk/>
            <pc:sldMk cId="4211829042" sldId="343"/>
            <ac:spMk id="123" creationId="{1AC9A035-4425-1B17-AF40-CE26FD02AB57}"/>
          </ac:spMkLst>
        </pc:spChg>
        <pc:spChg chg="mod">
          <ac:chgData name="Parida, Priyadarshan" userId="e6233861-e335-4431-9103-58729923eb1d" providerId="ADAL" clId="{0F6D96F9-5D01-B047-B9B3-61E35D63822E}" dt="2025-05-06T00:34:29.482" v="10510" actId="207"/>
          <ac:spMkLst>
            <pc:docMk/>
            <pc:sldMk cId="4211829042" sldId="343"/>
            <ac:spMk id="125" creationId="{EC2E0446-2C00-9AA6-5DE2-31B0A3AD4FCA}"/>
          </ac:spMkLst>
        </pc:spChg>
        <pc:spChg chg="mod">
          <ac:chgData name="Parida, Priyadarshan" userId="e6233861-e335-4431-9103-58729923eb1d" providerId="ADAL" clId="{0F6D96F9-5D01-B047-B9B3-61E35D63822E}" dt="2025-05-06T00:37:10.250" v="10586" actId="20577"/>
          <ac:spMkLst>
            <pc:docMk/>
            <pc:sldMk cId="4211829042" sldId="343"/>
            <ac:spMk id="126" creationId="{964597C0-33D2-660A-4F7E-E68D076BD539}"/>
          </ac:spMkLst>
        </pc:spChg>
        <pc:spChg chg="add mod">
          <ac:chgData name="Parida, Priyadarshan" userId="e6233861-e335-4431-9103-58729923eb1d" providerId="ADAL" clId="{0F6D96F9-5D01-B047-B9B3-61E35D63822E}" dt="2025-05-05T23:58:50.631" v="10012" actId="1076"/>
          <ac:spMkLst>
            <pc:docMk/>
            <pc:sldMk cId="4211829042" sldId="343"/>
            <ac:spMk id="128" creationId="{F164C6FF-9E6F-D1B6-A6F0-A658F9B4111F}"/>
          </ac:spMkLst>
        </pc:spChg>
        <pc:spChg chg="add mod">
          <ac:chgData name="Parida, Priyadarshan" userId="e6233861-e335-4431-9103-58729923eb1d" providerId="ADAL" clId="{0F6D96F9-5D01-B047-B9B3-61E35D63822E}" dt="2025-05-05T23:58:50.631" v="10012" actId="1076"/>
          <ac:spMkLst>
            <pc:docMk/>
            <pc:sldMk cId="4211829042" sldId="343"/>
            <ac:spMk id="129" creationId="{0DEEFA59-DFB7-5DB4-E173-6F8DCD35AEB7}"/>
          </ac:spMkLst>
        </pc:spChg>
        <pc:spChg chg="mod">
          <ac:chgData name="Parida, Priyadarshan" userId="e6233861-e335-4431-9103-58729923eb1d" providerId="ADAL" clId="{0F6D96F9-5D01-B047-B9B3-61E35D63822E}" dt="2025-05-05T23:43:28.237" v="9890" actId="1036"/>
          <ac:spMkLst>
            <pc:docMk/>
            <pc:sldMk cId="4211829042" sldId="343"/>
            <ac:spMk id="130" creationId="{79B3479C-03A6-8C60-E6D6-9B79ED5714AB}"/>
          </ac:spMkLst>
        </pc:spChg>
        <pc:spChg chg="add mod">
          <ac:chgData name="Parida, Priyadarshan" userId="e6233861-e335-4431-9103-58729923eb1d" providerId="ADAL" clId="{0F6D96F9-5D01-B047-B9B3-61E35D63822E}" dt="2025-05-06T00:01:54.326" v="10049" actId="1076"/>
          <ac:spMkLst>
            <pc:docMk/>
            <pc:sldMk cId="4211829042" sldId="343"/>
            <ac:spMk id="135" creationId="{2D4EBA8F-DFCE-86CF-320C-ABDEF7BA0186}"/>
          </ac:spMkLst>
        </pc:spChg>
        <pc:spChg chg="add mod">
          <ac:chgData name="Parida, Priyadarshan" userId="e6233861-e335-4431-9103-58729923eb1d" providerId="ADAL" clId="{0F6D96F9-5D01-B047-B9B3-61E35D63822E}" dt="2025-05-06T00:01:54.326" v="10049" actId="1076"/>
          <ac:spMkLst>
            <pc:docMk/>
            <pc:sldMk cId="4211829042" sldId="343"/>
            <ac:spMk id="136" creationId="{8663FA59-73D6-7380-9401-0D3AC45417D9}"/>
          </ac:spMkLst>
        </pc:spChg>
        <pc:spChg chg="mod">
          <ac:chgData name="Parida, Priyadarshan" userId="e6233861-e335-4431-9103-58729923eb1d" providerId="ADAL" clId="{0F6D96F9-5D01-B047-B9B3-61E35D63822E}" dt="2025-05-06T00:35:02.276" v="10544" actId="403"/>
          <ac:spMkLst>
            <pc:docMk/>
            <pc:sldMk cId="4211829042" sldId="343"/>
            <ac:spMk id="137" creationId="{7980BC75-B439-843F-D4B5-DA9CA80654D5}"/>
          </ac:spMkLst>
        </pc:spChg>
        <pc:spChg chg="add mod">
          <ac:chgData name="Parida, Priyadarshan" userId="e6233861-e335-4431-9103-58729923eb1d" providerId="ADAL" clId="{0F6D96F9-5D01-B047-B9B3-61E35D63822E}" dt="2025-05-06T01:13:18.134" v="11417" actId="14100"/>
          <ac:spMkLst>
            <pc:docMk/>
            <pc:sldMk cId="4211829042" sldId="343"/>
            <ac:spMk id="144" creationId="{E186AFE6-EAB7-B856-788D-A72C2727C7CF}"/>
          </ac:spMkLst>
        </pc:spChg>
        <pc:spChg chg="add mod">
          <ac:chgData name="Parida, Priyadarshan" userId="e6233861-e335-4431-9103-58729923eb1d" providerId="ADAL" clId="{0F6D96F9-5D01-B047-B9B3-61E35D63822E}" dt="2025-05-07T21:06:18.797" v="12670" actId="1037"/>
          <ac:spMkLst>
            <pc:docMk/>
            <pc:sldMk cId="4211829042" sldId="343"/>
            <ac:spMk id="145" creationId="{0C719D14-86F8-6DF0-EFE7-08990DD84519}"/>
          </ac:spMkLst>
        </pc:spChg>
        <pc:spChg chg="add mod">
          <ac:chgData name="Parida, Priyadarshan" userId="e6233861-e335-4431-9103-58729923eb1d" providerId="ADAL" clId="{0F6D96F9-5D01-B047-B9B3-61E35D63822E}" dt="2025-05-06T01:17:06.337" v="11450"/>
          <ac:spMkLst>
            <pc:docMk/>
            <pc:sldMk cId="4211829042" sldId="343"/>
            <ac:spMk id="146" creationId="{D24350E2-2F4A-38E4-CD09-D3594DE03025}"/>
          </ac:spMkLst>
        </pc:spChg>
        <pc:spChg chg="add mod">
          <ac:chgData name="Parida, Priyadarshan" userId="e6233861-e335-4431-9103-58729923eb1d" providerId="ADAL" clId="{0F6D96F9-5D01-B047-B9B3-61E35D63822E}" dt="2025-05-06T01:17:24.400" v="11465" actId="20577"/>
          <ac:spMkLst>
            <pc:docMk/>
            <pc:sldMk cId="4211829042" sldId="343"/>
            <ac:spMk id="147" creationId="{5A0D031D-0319-AE8D-B64A-549FAE5A4121}"/>
          </ac:spMkLst>
        </pc:spChg>
        <pc:spChg chg="add mod">
          <ac:chgData name="Parida, Priyadarshan" userId="e6233861-e335-4431-9103-58729923eb1d" providerId="ADAL" clId="{0F6D96F9-5D01-B047-B9B3-61E35D63822E}" dt="2025-05-06T01:17:36.120" v="11475" actId="20577"/>
          <ac:spMkLst>
            <pc:docMk/>
            <pc:sldMk cId="4211829042" sldId="343"/>
            <ac:spMk id="148" creationId="{2EE08027-DC6C-0F94-87C4-74999E022D04}"/>
          </ac:spMkLst>
        </pc:spChg>
        <pc:spChg chg="add mod">
          <ac:chgData name="Parida, Priyadarshan" userId="e6233861-e335-4431-9103-58729923eb1d" providerId="ADAL" clId="{0F6D96F9-5D01-B047-B9B3-61E35D63822E}" dt="2025-05-06T01:21:22.579" v="11567" actId="692"/>
          <ac:spMkLst>
            <pc:docMk/>
            <pc:sldMk cId="4211829042" sldId="343"/>
            <ac:spMk id="149" creationId="{7D5A2A4D-8445-E612-D2C4-41B7D7291C55}"/>
          </ac:spMkLst>
        </pc:spChg>
        <pc:spChg chg="add mod">
          <ac:chgData name="Parida, Priyadarshan" userId="e6233861-e335-4431-9103-58729923eb1d" providerId="ADAL" clId="{0F6D96F9-5D01-B047-B9B3-61E35D63822E}" dt="2025-05-06T01:22:29.108" v="11597" actId="3064"/>
          <ac:spMkLst>
            <pc:docMk/>
            <pc:sldMk cId="4211829042" sldId="343"/>
            <ac:spMk id="152" creationId="{49C7BB0F-A135-D6E0-90AB-5A27911B60CB}"/>
          </ac:spMkLst>
        </pc:spChg>
        <pc:spChg chg="add mod">
          <ac:chgData name="Parida, Priyadarshan" userId="e6233861-e335-4431-9103-58729923eb1d" providerId="ADAL" clId="{0F6D96F9-5D01-B047-B9B3-61E35D63822E}" dt="2025-05-06T01:23:24.843" v="11620" actId="1035"/>
          <ac:spMkLst>
            <pc:docMk/>
            <pc:sldMk cId="4211829042" sldId="343"/>
            <ac:spMk id="153" creationId="{0227858C-F599-CE79-C07C-0F7294122410}"/>
          </ac:spMkLst>
        </pc:spChg>
        <pc:spChg chg="add mod">
          <ac:chgData name="Parida, Priyadarshan" userId="e6233861-e335-4431-9103-58729923eb1d" providerId="ADAL" clId="{0F6D96F9-5D01-B047-B9B3-61E35D63822E}" dt="2025-05-06T01:23:24.843" v="11620" actId="1035"/>
          <ac:spMkLst>
            <pc:docMk/>
            <pc:sldMk cId="4211829042" sldId="343"/>
            <ac:spMk id="156" creationId="{53B11786-4D81-9B65-BF5F-0A2744456EFF}"/>
          </ac:spMkLst>
        </pc:spChg>
        <pc:spChg chg="mod">
          <ac:chgData name="Parida, Priyadarshan" userId="e6233861-e335-4431-9103-58729923eb1d" providerId="ADAL" clId="{0F6D96F9-5D01-B047-B9B3-61E35D63822E}" dt="2025-05-06T00:34:54.023" v="10543" actId="20577"/>
          <ac:spMkLst>
            <pc:docMk/>
            <pc:sldMk cId="4211829042" sldId="343"/>
            <ac:spMk id="176" creationId="{93ABBA71-8C3A-301A-7636-07087F5EF29D}"/>
          </ac:spMkLst>
        </pc:spChg>
        <pc:spChg chg="mod">
          <ac:chgData name="Parida, Priyadarshan" userId="e6233861-e335-4431-9103-58729923eb1d" providerId="ADAL" clId="{0F6D96F9-5D01-B047-B9B3-61E35D63822E}" dt="2025-05-06T00:35:24.218" v="10570" actId="403"/>
          <ac:spMkLst>
            <pc:docMk/>
            <pc:sldMk cId="4211829042" sldId="343"/>
            <ac:spMk id="185" creationId="{5295CD9C-7430-6B7C-1E12-6E425831CA03}"/>
          </ac:spMkLst>
        </pc:spChg>
        <pc:grpChg chg="mod">
          <ac:chgData name="Parida, Priyadarshan" userId="e6233861-e335-4431-9103-58729923eb1d" providerId="ADAL" clId="{0F6D96F9-5D01-B047-B9B3-61E35D63822E}" dt="2025-05-06T00:59:31.549" v="10903" actId="1036"/>
          <ac:grpSpMkLst>
            <pc:docMk/>
            <pc:sldMk cId="4211829042" sldId="343"/>
            <ac:grpSpMk id="20" creationId="{0795FD4A-44E7-C015-4875-CCDE945064BE}"/>
          </ac:grpSpMkLst>
        </pc:grpChg>
        <pc:grpChg chg="mod">
          <ac:chgData name="Parida, Priyadarshan" userId="e6233861-e335-4431-9103-58729923eb1d" providerId="ADAL" clId="{0F6D96F9-5D01-B047-B9B3-61E35D63822E}" dt="2025-05-06T01:24:33.253" v="11661" actId="1037"/>
          <ac:grpSpMkLst>
            <pc:docMk/>
            <pc:sldMk cId="4211829042" sldId="343"/>
            <ac:grpSpMk id="26" creationId="{777C29F5-7730-E2A9-E6DF-065A2F6524E8}"/>
          </ac:grpSpMkLst>
        </pc:grpChg>
        <pc:grpChg chg="mod">
          <ac:chgData name="Parida, Priyadarshan" userId="e6233861-e335-4431-9103-58729923eb1d" providerId="ADAL" clId="{0F6D96F9-5D01-B047-B9B3-61E35D63822E}" dt="2025-05-06T00:59:31.549" v="10903" actId="1036"/>
          <ac:grpSpMkLst>
            <pc:docMk/>
            <pc:sldMk cId="4211829042" sldId="343"/>
            <ac:grpSpMk id="31" creationId="{07D5B162-30AA-13FC-C15B-B03624445D36}"/>
          </ac:grpSpMkLst>
        </pc:grpChg>
        <pc:grpChg chg="mod">
          <ac:chgData name="Parida, Priyadarshan" userId="e6233861-e335-4431-9103-58729923eb1d" providerId="ADAL" clId="{0F6D96F9-5D01-B047-B9B3-61E35D63822E}" dt="2025-05-06T01:24:33.253" v="11661" actId="1037"/>
          <ac:grpSpMkLst>
            <pc:docMk/>
            <pc:sldMk cId="4211829042" sldId="343"/>
            <ac:grpSpMk id="47" creationId="{1AD5B478-CAB8-59F8-88BB-B267931CB695}"/>
          </ac:grpSpMkLst>
        </pc:grpChg>
        <pc:grpChg chg="mod">
          <ac:chgData name="Parida, Priyadarshan" userId="e6233861-e335-4431-9103-58729923eb1d" providerId="ADAL" clId="{0F6D96F9-5D01-B047-B9B3-61E35D63822E}" dt="2025-05-06T01:24:33.253" v="11661" actId="1037"/>
          <ac:grpSpMkLst>
            <pc:docMk/>
            <pc:sldMk cId="4211829042" sldId="343"/>
            <ac:grpSpMk id="66" creationId="{FF0F61CA-1BE4-9897-9D18-840FD14EDFA4}"/>
          </ac:grpSpMkLst>
        </pc:grpChg>
        <pc:grpChg chg="mod">
          <ac:chgData name="Parida, Priyadarshan" userId="e6233861-e335-4431-9103-58729923eb1d" providerId="ADAL" clId="{0F6D96F9-5D01-B047-B9B3-61E35D63822E}" dt="2025-05-06T00:59:31.549" v="10903" actId="1036"/>
          <ac:grpSpMkLst>
            <pc:docMk/>
            <pc:sldMk cId="4211829042" sldId="343"/>
            <ac:grpSpMk id="76" creationId="{867C355F-4A23-46A6-490D-01F329E4E46C}"/>
          </ac:grpSpMkLst>
        </pc:grpChg>
        <pc:grpChg chg="add mod">
          <ac:chgData name="Parida, Priyadarshan" userId="e6233861-e335-4431-9103-58729923eb1d" providerId="ADAL" clId="{0F6D96F9-5D01-B047-B9B3-61E35D63822E}" dt="2025-05-05T23:46:32.544" v="9925" actId="1076"/>
          <ac:grpSpMkLst>
            <pc:docMk/>
            <pc:sldMk cId="4211829042" sldId="343"/>
            <ac:grpSpMk id="77" creationId="{9B5D854A-5DDF-5A02-8E32-16905BCB2F90}"/>
          </ac:grpSpMkLst>
        </pc:grpChg>
        <pc:grpChg chg="add mod">
          <ac:chgData name="Parida, Priyadarshan" userId="e6233861-e335-4431-9103-58729923eb1d" providerId="ADAL" clId="{0F6D96F9-5D01-B047-B9B3-61E35D63822E}" dt="2025-05-06T00:59:31.276" v="10902" actId="1035"/>
          <ac:grpSpMkLst>
            <pc:docMk/>
            <pc:sldMk cId="4211829042" sldId="343"/>
            <ac:grpSpMk id="78" creationId="{8FC45D2F-79FF-01E8-F6BE-82862291C4FD}"/>
          </ac:grpSpMkLst>
        </pc:grpChg>
        <pc:grpChg chg="mod topLvl">
          <ac:chgData name="Parida, Priyadarshan" userId="e6233861-e335-4431-9103-58729923eb1d" providerId="ADAL" clId="{0F6D96F9-5D01-B047-B9B3-61E35D63822E}" dt="2025-05-05T23:48:57.315" v="9943" actId="1076"/>
          <ac:grpSpMkLst>
            <pc:docMk/>
            <pc:sldMk cId="4211829042" sldId="343"/>
            <ac:grpSpMk id="86" creationId="{E2D99DC3-7DCB-663F-DAC8-30AAFC031C9C}"/>
          </ac:grpSpMkLst>
        </pc:grpChg>
        <pc:grpChg chg="add mod">
          <ac:chgData name="Parida, Priyadarshan" userId="e6233861-e335-4431-9103-58729923eb1d" providerId="ADAL" clId="{0F6D96F9-5D01-B047-B9B3-61E35D63822E}" dt="2025-05-06T01:24:33.253" v="11661" actId="1037"/>
          <ac:grpSpMkLst>
            <pc:docMk/>
            <pc:sldMk cId="4211829042" sldId="343"/>
            <ac:grpSpMk id="91" creationId="{2123DBB9-9AC8-89A2-900A-48DADB4D4FB7}"/>
          </ac:grpSpMkLst>
        </pc:grpChg>
        <pc:grpChg chg="add mod">
          <ac:chgData name="Parida, Priyadarshan" userId="e6233861-e335-4431-9103-58729923eb1d" providerId="ADAL" clId="{0F6D96F9-5D01-B047-B9B3-61E35D63822E}" dt="2025-05-06T00:59:31.276" v="10902" actId="1035"/>
          <ac:grpSpMkLst>
            <pc:docMk/>
            <pc:sldMk cId="4211829042" sldId="343"/>
            <ac:grpSpMk id="93" creationId="{580092E6-2F1F-6E30-27C6-675BA7553093}"/>
          </ac:grpSpMkLst>
        </pc:grpChg>
        <pc:grpChg chg="mod">
          <ac:chgData name="Parida, Priyadarshan" userId="e6233861-e335-4431-9103-58729923eb1d" providerId="ADAL" clId="{0F6D96F9-5D01-B047-B9B3-61E35D63822E}" dt="2025-05-05T23:50:33.691" v="9954"/>
          <ac:grpSpMkLst>
            <pc:docMk/>
            <pc:sldMk cId="4211829042" sldId="343"/>
            <ac:grpSpMk id="98" creationId="{FE33F696-84FD-2FDB-D875-0F8D178A5E72}"/>
          </ac:grpSpMkLst>
        </pc:grpChg>
        <pc:grpChg chg="mod topLvl">
          <ac:chgData name="Parida, Priyadarshan" userId="e6233861-e335-4431-9103-58729923eb1d" providerId="ADAL" clId="{0F6D96F9-5D01-B047-B9B3-61E35D63822E}" dt="2025-05-05T23:53:55.963" v="9974" actId="1076"/>
          <ac:grpSpMkLst>
            <pc:docMk/>
            <pc:sldMk cId="4211829042" sldId="343"/>
            <ac:grpSpMk id="106" creationId="{FDB868D8-CDD9-BE5C-C862-AD739E663080}"/>
          </ac:grpSpMkLst>
        </pc:grpChg>
        <pc:grpChg chg="add mod">
          <ac:chgData name="Parida, Priyadarshan" userId="e6233861-e335-4431-9103-58729923eb1d" providerId="ADAL" clId="{0F6D96F9-5D01-B047-B9B3-61E35D63822E}" dt="2025-05-06T01:24:33.253" v="11661" actId="1037"/>
          <ac:grpSpMkLst>
            <pc:docMk/>
            <pc:sldMk cId="4211829042" sldId="343"/>
            <ac:grpSpMk id="113" creationId="{D2099F43-3B7A-1E94-6F49-62BA31B7CB37}"/>
          </ac:grpSpMkLst>
        </pc:grpChg>
        <pc:grpChg chg="add mod">
          <ac:chgData name="Parida, Priyadarshan" userId="e6233861-e335-4431-9103-58729923eb1d" providerId="ADAL" clId="{0F6D96F9-5D01-B047-B9B3-61E35D63822E}" dt="2025-05-05T23:59:18.252" v="10016" actId="1076"/>
          <ac:grpSpMkLst>
            <pc:docMk/>
            <pc:sldMk cId="4211829042" sldId="343"/>
            <ac:grpSpMk id="131" creationId="{FC08C8AB-F490-0FB2-FF05-BEFC954D77E5}"/>
          </ac:grpSpMkLst>
        </pc:grpChg>
        <pc:grpChg chg="add mod">
          <ac:chgData name="Parida, Priyadarshan" userId="e6233861-e335-4431-9103-58729923eb1d" providerId="ADAL" clId="{0F6D96F9-5D01-B047-B9B3-61E35D63822E}" dt="2025-05-06T00:59:31.276" v="10902" actId="1035"/>
          <ac:grpSpMkLst>
            <pc:docMk/>
            <pc:sldMk cId="4211829042" sldId="343"/>
            <ac:grpSpMk id="132" creationId="{B2B60ACC-FBBE-C2DE-C5D4-6576749DBB5C}"/>
          </ac:grpSpMkLst>
        </pc:grpChg>
        <pc:grpChg chg="add mod">
          <ac:chgData name="Parida, Priyadarshan" userId="e6233861-e335-4431-9103-58729923eb1d" providerId="ADAL" clId="{0F6D96F9-5D01-B047-B9B3-61E35D63822E}" dt="2025-05-06T01:24:33.253" v="11661" actId="1037"/>
          <ac:grpSpMkLst>
            <pc:docMk/>
            <pc:sldMk cId="4211829042" sldId="343"/>
            <ac:grpSpMk id="138" creationId="{5B3EE11F-E831-E1B4-D3FE-934194C83048}"/>
          </ac:grpSpMkLst>
        </pc:grpChg>
        <pc:grpChg chg="add del mod">
          <ac:chgData name="Parida, Priyadarshan" userId="e6233861-e335-4431-9103-58729923eb1d" providerId="ADAL" clId="{0F6D96F9-5D01-B047-B9B3-61E35D63822E}" dt="2025-05-06T01:23:15.257" v="11616" actId="1036"/>
          <ac:grpSpMkLst>
            <pc:docMk/>
            <pc:sldMk cId="4211829042" sldId="343"/>
            <ac:grpSpMk id="159" creationId="{D2798F4B-B850-1588-CEBE-9702B402504B}"/>
          </ac:grpSpMkLst>
        </pc:grpChg>
        <pc:graphicFrameChg chg="mod modGraphic">
          <ac:chgData name="Parida, Priyadarshan" userId="e6233861-e335-4431-9103-58729923eb1d" providerId="ADAL" clId="{0F6D96F9-5D01-B047-B9B3-61E35D63822E}" dt="2025-05-05T23:42:12.351" v="9876" actId="2165"/>
          <ac:graphicFrameMkLst>
            <pc:docMk/>
            <pc:sldMk cId="4211829042" sldId="343"/>
            <ac:graphicFrameMk id="36" creationId="{43DA12A0-7E30-47AB-5230-B4F93E3020C2}"/>
          </ac:graphicFrameMkLst>
        </pc:graphicFrameChg>
        <pc:graphicFrameChg chg="mod">
          <ac:chgData name="Parida, Priyadarshan" userId="e6233861-e335-4431-9103-58729923eb1d" providerId="ADAL" clId="{0F6D96F9-5D01-B047-B9B3-61E35D63822E}" dt="2025-05-05T23:42:43.236" v="9881" actId="1035"/>
          <ac:graphicFrameMkLst>
            <pc:docMk/>
            <pc:sldMk cId="4211829042" sldId="343"/>
            <ac:graphicFrameMk id="97" creationId="{047C38E1-5615-04B7-EED8-37EE3079FA28}"/>
          </ac:graphicFrameMkLst>
        </pc:graphicFrameChg>
        <pc:graphicFrameChg chg="mod modGraphic">
          <ac:chgData name="Parida, Priyadarshan" userId="e6233861-e335-4431-9103-58729923eb1d" providerId="ADAL" clId="{0F6D96F9-5D01-B047-B9B3-61E35D63822E}" dt="2025-05-06T00:33:57.986" v="10505" actId="20577"/>
          <ac:graphicFrameMkLst>
            <pc:docMk/>
            <pc:sldMk cId="4211829042" sldId="343"/>
            <ac:graphicFrameMk id="124" creationId="{359B968D-2032-D79A-59D2-1A737949A61F}"/>
          </ac:graphicFrameMkLst>
        </pc:graphicFrameChg>
        <pc:graphicFrameChg chg="mod modGraphic">
          <ac:chgData name="Parida, Priyadarshan" userId="e6233861-e335-4431-9103-58729923eb1d" providerId="ADAL" clId="{0F6D96F9-5D01-B047-B9B3-61E35D63822E}" dt="2025-05-06T00:41:57.131" v="10621"/>
          <ac:graphicFrameMkLst>
            <pc:docMk/>
            <pc:sldMk cId="4211829042" sldId="343"/>
            <ac:graphicFrameMk id="140" creationId="{F3FC7D66-117A-ABD8-6CC4-D1C0AEE59B1C}"/>
          </ac:graphicFrameMkLst>
        </pc:graphicFrameChg>
        <pc:graphicFrameChg chg="mod modGraphic">
          <ac:chgData name="Parida, Priyadarshan" userId="e6233861-e335-4431-9103-58729923eb1d" providerId="ADAL" clId="{0F6D96F9-5D01-B047-B9B3-61E35D63822E}" dt="2025-05-06T00:36:28.650" v="10580" actId="20577"/>
          <ac:graphicFrameMkLst>
            <pc:docMk/>
            <pc:sldMk cId="4211829042" sldId="343"/>
            <ac:graphicFrameMk id="175" creationId="{B4900F80-0DAB-5A69-1869-14D5BF9F46E0}"/>
          </ac:graphicFrameMkLst>
        </pc:graphicFrameChg>
        <pc:picChg chg="add mod">
          <ac:chgData name="Parida, Priyadarshan" userId="e6233861-e335-4431-9103-58729923eb1d" providerId="ADAL" clId="{0F6D96F9-5D01-B047-B9B3-61E35D63822E}" dt="2025-05-05T23:41:27.727" v="9855" actId="1037"/>
          <ac:picMkLst>
            <pc:docMk/>
            <pc:sldMk cId="4211829042" sldId="343"/>
            <ac:picMk id="42" creationId="{D4CF8D6C-DFF9-7705-AA5B-A109C903BD08}"/>
          </ac:picMkLst>
        </pc:picChg>
        <pc:picChg chg="add mod">
          <ac:chgData name="Parida, Priyadarshan" userId="e6233861-e335-4431-9103-58729923eb1d" providerId="ADAL" clId="{0F6D96F9-5D01-B047-B9B3-61E35D63822E}" dt="2025-05-06T00:02:44.190" v="10055" actId="1035"/>
          <ac:picMkLst>
            <pc:docMk/>
            <pc:sldMk cId="4211829042" sldId="343"/>
            <ac:picMk id="59" creationId="{E22167A5-ACB6-6EEA-1431-D16A5926D78F}"/>
          </ac:picMkLst>
        </pc:picChg>
        <pc:picChg chg="add mod">
          <ac:chgData name="Parida, Priyadarshan" userId="e6233861-e335-4431-9103-58729923eb1d" providerId="ADAL" clId="{0F6D96F9-5D01-B047-B9B3-61E35D63822E}" dt="2025-05-06T00:03:09.548" v="10070" actId="1035"/>
          <ac:picMkLst>
            <pc:docMk/>
            <pc:sldMk cId="4211829042" sldId="343"/>
            <ac:picMk id="61" creationId="{292DF933-7E2E-27B3-B81E-F03B38E29F7A}"/>
          </ac:picMkLst>
        </pc:picChg>
        <pc:picChg chg="add mod">
          <ac:chgData name="Parida, Priyadarshan" userId="e6233861-e335-4431-9103-58729923eb1d" providerId="ADAL" clId="{0F6D96F9-5D01-B047-B9B3-61E35D63822E}" dt="2025-05-06T00:03:22.732" v="10077" actId="1035"/>
          <ac:picMkLst>
            <pc:docMk/>
            <pc:sldMk cId="4211829042" sldId="343"/>
            <ac:picMk id="64" creationId="{7F54F146-0925-3F5B-00F2-E670AC2277C5}"/>
          </ac:picMkLst>
        </pc:picChg>
        <pc:picChg chg="add mod">
          <ac:chgData name="Parida, Priyadarshan" userId="e6233861-e335-4431-9103-58729923eb1d" providerId="ADAL" clId="{0F6D96F9-5D01-B047-B9B3-61E35D63822E}" dt="2025-05-05T23:37:43.529" v="9828" actId="1076"/>
          <ac:picMkLst>
            <pc:docMk/>
            <pc:sldMk cId="4211829042" sldId="343"/>
            <ac:picMk id="65" creationId="{8C892FC9-846A-1CC5-9E75-1B1149AE7612}"/>
          </ac:picMkLst>
        </pc:picChg>
        <pc:picChg chg="mod topLvl">
          <ac:chgData name="Parida, Priyadarshan" userId="e6233861-e335-4431-9103-58729923eb1d" providerId="ADAL" clId="{0F6D96F9-5D01-B047-B9B3-61E35D63822E}" dt="2025-05-06T00:04:26.082" v="10110" actId="1037"/>
          <ac:picMkLst>
            <pc:docMk/>
            <pc:sldMk cId="4211829042" sldId="343"/>
            <ac:picMk id="82" creationId="{A9A39F09-E405-96B2-634C-FF623C876801}"/>
          </ac:picMkLst>
        </pc:picChg>
        <pc:picChg chg="mod topLvl">
          <ac:chgData name="Parida, Priyadarshan" userId="e6233861-e335-4431-9103-58729923eb1d" providerId="ADAL" clId="{0F6D96F9-5D01-B047-B9B3-61E35D63822E}" dt="2025-05-06T00:04:18.109" v="10104" actId="1038"/>
          <ac:picMkLst>
            <pc:docMk/>
            <pc:sldMk cId="4211829042" sldId="343"/>
            <ac:picMk id="85" creationId="{BA98E0B4-3C35-B49C-8A8B-0BA05C1C886D}"/>
          </ac:picMkLst>
        </pc:picChg>
        <pc:picChg chg="add mod">
          <ac:chgData name="Parida, Priyadarshan" userId="e6233861-e335-4431-9103-58729923eb1d" providerId="ADAL" clId="{0F6D96F9-5D01-B047-B9B3-61E35D63822E}" dt="2025-05-06T00:04:14.445" v="10097" actId="1036"/>
          <ac:picMkLst>
            <pc:docMk/>
            <pc:sldMk cId="4211829042" sldId="343"/>
            <ac:picMk id="90" creationId="{95DA3710-3D95-CD1B-3775-81E6C9819318}"/>
          </ac:picMkLst>
        </pc:picChg>
        <pc:picChg chg="mod">
          <ac:chgData name="Parida, Priyadarshan" userId="e6233861-e335-4431-9103-58729923eb1d" providerId="ADAL" clId="{0F6D96F9-5D01-B047-B9B3-61E35D63822E}" dt="2025-05-05T23:50:33.691" v="9954"/>
          <ac:picMkLst>
            <pc:docMk/>
            <pc:sldMk cId="4211829042" sldId="343"/>
            <ac:picMk id="96" creationId="{65AA01E5-32B1-7694-4188-E704A423E052}"/>
          </ac:picMkLst>
        </pc:picChg>
        <pc:picChg chg="mod topLvl">
          <ac:chgData name="Parida, Priyadarshan" userId="e6233861-e335-4431-9103-58729923eb1d" providerId="ADAL" clId="{0F6D96F9-5D01-B047-B9B3-61E35D63822E}" dt="2025-05-05T23:53:55.963" v="9974" actId="1076"/>
          <ac:picMkLst>
            <pc:docMk/>
            <pc:sldMk cId="4211829042" sldId="343"/>
            <ac:picMk id="105" creationId="{23C93DCE-3F2C-69DF-6B52-A98F4215D104}"/>
          </ac:picMkLst>
        </pc:picChg>
        <pc:picChg chg="add mod">
          <ac:chgData name="Parida, Priyadarshan" userId="e6233861-e335-4431-9103-58729923eb1d" providerId="ADAL" clId="{0F6D96F9-5D01-B047-B9B3-61E35D63822E}" dt="2025-05-05T23:53:55.963" v="9974" actId="1076"/>
          <ac:picMkLst>
            <pc:docMk/>
            <pc:sldMk cId="4211829042" sldId="343"/>
            <ac:picMk id="109" creationId="{00294C66-8C08-BF42-117E-23A57D2059D2}"/>
          </ac:picMkLst>
        </pc:picChg>
        <pc:picChg chg="add mod">
          <ac:chgData name="Parida, Priyadarshan" userId="e6233861-e335-4431-9103-58729923eb1d" providerId="ADAL" clId="{0F6D96F9-5D01-B047-B9B3-61E35D63822E}" dt="2025-05-06T00:04:43.268" v="10113" actId="1035"/>
          <ac:picMkLst>
            <pc:docMk/>
            <pc:sldMk cId="4211829042" sldId="343"/>
            <ac:picMk id="112" creationId="{14DF0D89-F379-7C13-08EC-663CA736E5B0}"/>
          </ac:picMkLst>
        </pc:picChg>
        <pc:picChg chg="add mod">
          <ac:chgData name="Parida, Priyadarshan" userId="e6233861-e335-4431-9103-58729923eb1d" providerId="ADAL" clId="{0F6D96F9-5D01-B047-B9B3-61E35D63822E}" dt="2025-05-05T23:57:40.024" v="10008" actId="1076"/>
          <ac:picMkLst>
            <pc:docMk/>
            <pc:sldMk cId="4211829042" sldId="343"/>
            <ac:picMk id="114" creationId="{9B41ABBF-AD1A-B0B3-B226-A8493C5C89EB}"/>
          </ac:picMkLst>
        </pc:picChg>
        <pc:picChg chg="add mod">
          <ac:chgData name="Parida, Priyadarshan" userId="e6233861-e335-4431-9103-58729923eb1d" providerId="ADAL" clId="{0F6D96F9-5D01-B047-B9B3-61E35D63822E}" dt="2025-05-05T23:57:34.184" v="10007" actId="1076"/>
          <ac:picMkLst>
            <pc:docMk/>
            <pc:sldMk cId="4211829042" sldId="343"/>
            <ac:picMk id="118" creationId="{C07940BF-C8AD-4843-565F-221A0B2335EB}"/>
          </ac:picMkLst>
        </pc:picChg>
        <pc:picChg chg="add mod">
          <ac:chgData name="Parida, Priyadarshan" userId="e6233861-e335-4431-9103-58729923eb1d" providerId="ADAL" clId="{0F6D96F9-5D01-B047-B9B3-61E35D63822E}" dt="2025-05-06T00:03:47.420" v="10085" actId="1036"/>
          <ac:picMkLst>
            <pc:docMk/>
            <pc:sldMk cId="4211829042" sldId="343"/>
            <ac:picMk id="127" creationId="{37EA94C3-8E9E-A302-E259-CF922594B2AE}"/>
          </ac:picMkLst>
        </pc:picChg>
        <pc:picChg chg="add mod">
          <ac:chgData name="Parida, Priyadarshan" userId="e6233861-e335-4431-9103-58729923eb1d" providerId="ADAL" clId="{0F6D96F9-5D01-B047-B9B3-61E35D63822E}" dt="2025-05-06T00:05:14.622" v="10147" actId="1037"/>
          <ac:picMkLst>
            <pc:docMk/>
            <pc:sldMk cId="4211829042" sldId="343"/>
            <ac:picMk id="133" creationId="{09A0F2E5-4C08-6193-438A-12F1480334E2}"/>
          </ac:picMkLst>
        </pc:picChg>
        <pc:picChg chg="add mod">
          <ac:chgData name="Parida, Priyadarshan" userId="e6233861-e335-4431-9103-58729923eb1d" providerId="ADAL" clId="{0F6D96F9-5D01-B047-B9B3-61E35D63822E}" dt="2025-05-06T00:05:05.935" v="10138" actId="1038"/>
          <ac:picMkLst>
            <pc:docMk/>
            <pc:sldMk cId="4211829042" sldId="343"/>
            <ac:picMk id="134" creationId="{139FE828-B0F8-3E3F-2122-55E0A3B4B4FE}"/>
          </ac:picMkLst>
        </pc:picChg>
        <pc:cxnChg chg="mod">
          <ac:chgData name="Parida, Priyadarshan" userId="e6233861-e335-4431-9103-58729923eb1d" providerId="ADAL" clId="{0F6D96F9-5D01-B047-B9B3-61E35D63822E}" dt="2025-05-05T23:42:55.954" v="9886" actId="1036"/>
          <ac:cxnSpMkLst>
            <pc:docMk/>
            <pc:sldMk cId="4211829042" sldId="343"/>
            <ac:cxnSpMk id="171" creationId="{AEEFEFDD-607A-810A-F5F4-582ECD7079DD}"/>
          </ac:cxnSpMkLst>
        </pc:cxnChg>
        <pc:cxnChg chg="mod">
          <ac:chgData name="Parida, Priyadarshan" userId="e6233861-e335-4431-9103-58729923eb1d" providerId="ADAL" clId="{0F6D96F9-5D01-B047-B9B3-61E35D63822E}" dt="2025-05-05T23:42:51.073" v="9885" actId="1036"/>
          <ac:cxnSpMkLst>
            <pc:docMk/>
            <pc:sldMk cId="4211829042" sldId="343"/>
            <ac:cxnSpMk id="172" creationId="{A0BA5CFF-383F-F734-3DA7-CC2FC15A5F36}"/>
          </ac:cxnSpMkLst>
        </pc:cxnChg>
        <pc:cxnChg chg="mod">
          <ac:chgData name="Parida, Priyadarshan" userId="e6233861-e335-4431-9103-58729923eb1d" providerId="ADAL" clId="{0F6D96F9-5D01-B047-B9B3-61E35D63822E}" dt="2025-05-05T23:43:33.224" v="9891" actId="1035"/>
          <ac:cxnSpMkLst>
            <pc:docMk/>
            <pc:sldMk cId="4211829042" sldId="343"/>
            <ac:cxnSpMk id="173" creationId="{5FEFDBFE-6C7D-2F29-65FA-F9963474D6E8}"/>
          </ac:cxnSpMkLst>
        </pc:cxnChg>
      </pc:sldChg>
      <pc:sldChg chg="new del">
        <pc:chgData name="Parida, Priyadarshan" userId="e6233861-e335-4431-9103-58729923eb1d" providerId="ADAL" clId="{0F6D96F9-5D01-B047-B9B3-61E35D63822E}" dt="2025-05-06T00:15:41.677" v="10276" actId="680"/>
        <pc:sldMkLst>
          <pc:docMk/>
          <pc:sldMk cId="3078817406" sldId="344"/>
        </pc:sldMkLst>
      </pc:sldChg>
      <pc:sldChg chg="addSp delSp modSp new mod chgLayout">
        <pc:chgData name="Parida, Priyadarshan" userId="e6233861-e335-4431-9103-58729923eb1d" providerId="ADAL" clId="{0F6D96F9-5D01-B047-B9B3-61E35D63822E}" dt="2025-05-07T18:41:36.680" v="12656" actId="207"/>
        <pc:sldMkLst>
          <pc:docMk/>
          <pc:sldMk cId="4062888549" sldId="344"/>
        </pc:sldMkLst>
        <pc:spChg chg="add mod ord">
          <ac:chgData name="Parida, Priyadarshan" userId="e6233861-e335-4431-9103-58729923eb1d" providerId="ADAL" clId="{0F6D96F9-5D01-B047-B9B3-61E35D63822E}" dt="2025-05-06T00:19:23.734" v="10358" actId="20577"/>
          <ac:spMkLst>
            <pc:docMk/>
            <pc:sldMk cId="4062888549" sldId="344"/>
            <ac:spMk id="3" creationId="{94F211BC-F9FF-8BBD-2A8B-0EF90A0C31C8}"/>
          </ac:spMkLst>
        </pc:spChg>
        <pc:spChg chg="add mod topLvl">
          <ac:chgData name="Parida, Priyadarshan" userId="e6233861-e335-4431-9103-58729923eb1d" providerId="ADAL" clId="{0F6D96F9-5D01-B047-B9B3-61E35D63822E}" dt="2025-05-07T18:41:36.159" v="12655" actId="207"/>
          <ac:spMkLst>
            <pc:docMk/>
            <pc:sldMk cId="4062888549" sldId="344"/>
            <ac:spMk id="5" creationId="{9CCFF7CA-4805-FD31-09A9-F282B8605311}"/>
          </ac:spMkLst>
        </pc:spChg>
        <pc:spChg chg="add mod topLvl">
          <ac:chgData name="Parida, Priyadarshan" userId="e6233861-e335-4431-9103-58729923eb1d" providerId="ADAL" clId="{0F6D96F9-5D01-B047-B9B3-61E35D63822E}" dt="2025-05-06T01:05:05.622" v="11019" actId="1036"/>
          <ac:spMkLst>
            <pc:docMk/>
            <pc:sldMk cId="4062888549" sldId="344"/>
            <ac:spMk id="6" creationId="{4F5D61E8-218E-0B01-BD88-A04D4ACC6A8C}"/>
          </ac:spMkLst>
        </pc:spChg>
        <pc:spChg chg="add mod topLvl">
          <ac:chgData name="Parida, Priyadarshan" userId="e6233861-e335-4431-9103-58729923eb1d" providerId="ADAL" clId="{0F6D96F9-5D01-B047-B9B3-61E35D63822E}" dt="2025-05-06T01:05:05.622" v="11019" actId="1036"/>
          <ac:spMkLst>
            <pc:docMk/>
            <pc:sldMk cId="4062888549" sldId="344"/>
            <ac:spMk id="7" creationId="{A859DC74-F864-2626-4A17-5690B424CD75}"/>
          </ac:spMkLst>
        </pc:spChg>
        <pc:spChg chg="add mod topLvl">
          <ac:chgData name="Parida, Priyadarshan" userId="e6233861-e335-4431-9103-58729923eb1d" providerId="ADAL" clId="{0F6D96F9-5D01-B047-B9B3-61E35D63822E}" dt="2025-05-06T01:05:05.622" v="11019" actId="1036"/>
          <ac:spMkLst>
            <pc:docMk/>
            <pc:sldMk cId="4062888549" sldId="344"/>
            <ac:spMk id="9" creationId="{59B1F7AE-4BB3-4F7A-4CDE-EE556E43689E}"/>
          </ac:spMkLst>
        </pc:spChg>
        <pc:spChg chg="add mod">
          <ac:chgData name="Parida, Priyadarshan" userId="e6233861-e335-4431-9103-58729923eb1d" providerId="ADAL" clId="{0F6D96F9-5D01-B047-B9B3-61E35D63822E}" dt="2025-05-07T18:41:36.680" v="12656" actId="207"/>
          <ac:spMkLst>
            <pc:docMk/>
            <pc:sldMk cId="4062888549" sldId="344"/>
            <ac:spMk id="11" creationId="{7D70F1B8-D15F-659F-39C8-DEEBEEBF6DC3}"/>
          </ac:spMkLst>
        </pc:spChg>
        <pc:spChg chg="add mod">
          <ac:chgData name="Parida, Priyadarshan" userId="e6233861-e335-4431-9103-58729923eb1d" providerId="ADAL" clId="{0F6D96F9-5D01-B047-B9B3-61E35D63822E}" dt="2025-05-06T01:05:05.622" v="11019" actId="1036"/>
          <ac:spMkLst>
            <pc:docMk/>
            <pc:sldMk cId="4062888549" sldId="344"/>
            <ac:spMk id="12" creationId="{9E4C92BF-C53B-32BF-7C82-3ACAFEE17297}"/>
          </ac:spMkLst>
        </pc:spChg>
        <pc:spChg chg="add mod">
          <ac:chgData name="Parida, Priyadarshan" userId="e6233861-e335-4431-9103-58729923eb1d" providerId="ADAL" clId="{0F6D96F9-5D01-B047-B9B3-61E35D63822E}" dt="2025-05-07T17:23:05.275" v="11919" actId="1036"/>
          <ac:spMkLst>
            <pc:docMk/>
            <pc:sldMk cId="4062888549" sldId="344"/>
            <ac:spMk id="17" creationId="{3CAE0030-2DB5-D500-0C88-88E9CF7EA797}"/>
          </ac:spMkLst>
        </pc:spChg>
        <pc:spChg chg="add mod">
          <ac:chgData name="Parida, Priyadarshan" userId="e6233861-e335-4431-9103-58729923eb1d" providerId="ADAL" clId="{0F6D96F9-5D01-B047-B9B3-61E35D63822E}" dt="2025-05-07T17:23:05.275" v="11919" actId="1036"/>
          <ac:spMkLst>
            <pc:docMk/>
            <pc:sldMk cId="4062888549" sldId="344"/>
            <ac:spMk id="18" creationId="{99B5441D-D922-4702-8F9D-286D2F3A1D1A}"/>
          </ac:spMkLst>
        </pc:spChg>
        <pc:spChg chg="add mod">
          <ac:chgData name="Parida, Priyadarshan" userId="e6233861-e335-4431-9103-58729923eb1d" providerId="ADAL" clId="{0F6D96F9-5D01-B047-B9B3-61E35D63822E}" dt="2025-05-07T17:23:05.275" v="11919" actId="1036"/>
          <ac:spMkLst>
            <pc:docMk/>
            <pc:sldMk cId="4062888549" sldId="344"/>
            <ac:spMk id="19" creationId="{ADB5F798-7BAF-34A9-137B-DF27FD6F78A2}"/>
          </ac:spMkLst>
        </pc:spChg>
        <pc:spChg chg="add mod">
          <ac:chgData name="Parida, Priyadarshan" userId="e6233861-e335-4431-9103-58729923eb1d" providerId="ADAL" clId="{0F6D96F9-5D01-B047-B9B3-61E35D63822E}" dt="2025-05-07T17:23:05.275" v="11919" actId="1036"/>
          <ac:spMkLst>
            <pc:docMk/>
            <pc:sldMk cId="4062888549" sldId="344"/>
            <ac:spMk id="20" creationId="{0E2EA184-0E2A-CC03-5D5B-F50DD9F90448}"/>
          </ac:spMkLst>
        </pc:spChg>
        <pc:graphicFrameChg chg="add mod modGraphic">
          <ac:chgData name="Parida, Priyadarshan" userId="e6233861-e335-4431-9103-58729923eb1d" providerId="ADAL" clId="{0F6D96F9-5D01-B047-B9B3-61E35D63822E}" dt="2025-05-07T18:17:04.218" v="12307" actId="572"/>
          <ac:graphicFrameMkLst>
            <pc:docMk/>
            <pc:sldMk cId="4062888549" sldId="344"/>
            <ac:graphicFrameMk id="16" creationId="{3FCB6AA8-D4BE-42DA-13BC-76B0FD659468}"/>
          </ac:graphicFrameMkLst>
        </pc:graphicFrameChg>
        <pc:cxnChg chg="add mod">
          <ac:chgData name="Parida, Priyadarshan" userId="e6233861-e335-4431-9103-58729923eb1d" providerId="ADAL" clId="{0F6D96F9-5D01-B047-B9B3-61E35D63822E}" dt="2025-05-06T00:48:03.362" v="10728" actId="1038"/>
          <ac:cxnSpMkLst>
            <pc:docMk/>
            <pc:sldMk cId="4062888549" sldId="344"/>
            <ac:cxnSpMk id="14" creationId="{CBF4E4BF-65B2-2E39-04A8-CC86A43D4C73}"/>
          </ac:cxnSpMkLst>
        </pc:cxnChg>
        <pc:cxnChg chg="add mod">
          <ac:chgData name="Parida, Priyadarshan" userId="e6233861-e335-4431-9103-58729923eb1d" providerId="ADAL" clId="{0F6D96F9-5D01-B047-B9B3-61E35D63822E}" dt="2025-05-06T00:48:16.584" v="10736" actId="1037"/>
          <ac:cxnSpMkLst>
            <pc:docMk/>
            <pc:sldMk cId="4062888549" sldId="344"/>
            <ac:cxnSpMk id="15" creationId="{7C8D9A0A-7A8D-36C3-899C-7A8AB8CB842C}"/>
          </ac:cxnSpMkLst>
        </pc:cxnChg>
        <pc:cxnChg chg="add mod">
          <ac:chgData name="Parida, Priyadarshan" userId="e6233861-e335-4431-9103-58729923eb1d" providerId="ADAL" clId="{0F6D96F9-5D01-B047-B9B3-61E35D63822E}" dt="2025-05-07T17:22:47.304" v="11884" actId="1035"/>
          <ac:cxnSpMkLst>
            <pc:docMk/>
            <pc:sldMk cId="4062888549" sldId="344"/>
            <ac:cxnSpMk id="21" creationId="{0658328A-CFA5-5A27-3E9E-148F35C1801B}"/>
          </ac:cxnSpMkLst>
        </pc:cxnChg>
        <pc:cxnChg chg="add mod">
          <ac:chgData name="Parida, Priyadarshan" userId="e6233861-e335-4431-9103-58729923eb1d" providerId="ADAL" clId="{0F6D96F9-5D01-B047-B9B3-61E35D63822E}" dt="2025-05-07T17:23:05.275" v="11919" actId="1036"/>
          <ac:cxnSpMkLst>
            <pc:docMk/>
            <pc:sldMk cId="4062888549" sldId="344"/>
            <ac:cxnSpMk id="22" creationId="{27E4F686-9695-13E2-9C0F-6553001CE101}"/>
          </ac:cxnSpMkLst>
        </pc:cxnChg>
        <pc:cxnChg chg="add mod">
          <ac:chgData name="Parida, Priyadarshan" userId="e6233861-e335-4431-9103-58729923eb1d" providerId="ADAL" clId="{0F6D96F9-5D01-B047-B9B3-61E35D63822E}" dt="2025-05-07T17:23:05.275" v="11919" actId="1036"/>
          <ac:cxnSpMkLst>
            <pc:docMk/>
            <pc:sldMk cId="4062888549" sldId="344"/>
            <ac:cxnSpMk id="23" creationId="{D2B3D56D-43AC-8B10-BF2C-3EEF47E00E1A}"/>
          </ac:cxnSpMkLst>
        </pc:cxnChg>
        <pc:cxnChg chg="add mod">
          <ac:chgData name="Parida, Priyadarshan" userId="e6233861-e335-4431-9103-58729923eb1d" providerId="ADAL" clId="{0F6D96F9-5D01-B047-B9B3-61E35D63822E}" dt="2025-05-07T17:23:05.275" v="11919" actId="1036"/>
          <ac:cxnSpMkLst>
            <pc:docMk/>
            <pc:sldMk cId="4062888549" sldId="344"/>
            <ac:cxnSpMk id="24" creationId="{89E94757-E95A-E26D-E439-DCE2054A5956}"/>
          </ac:cxnSpMkLst>
        </pc:cxnChg>
        <pc:cxnChg chg="add mod">
          <ac:chgData name="Parida, Priyadarshan" userId="e6233861-e335-4431-9103-58729923eb1d" providerId="ADAL" clId="{0F6D96F9-5D01-B047-B9B3-61E35D63822E}" dt="2025-05-07T17:23:05.275" v="11919" actId="1036"/>
          <ac:cxnSpMkLst>
            <pc:docMk/>
            <pc:sldMk cId="4062888549" sldId="344"/>
            <ac:cxnSpMk id="25" creationId="{125189E5-B6A4-80B0-86B0-F4263BD4E7DB}"/>
          </ac:cxnSpMkLst>
        </pc:cxnChg>
        <pc:cxnChg chg="add mod">
          <ac:chgData name="Parida, Priyadarshan" userId="e6233861-e335-4431-9103-58729923eb1d" providerId="ADAL" clId="{0F6D96F9-5D01-B047-B9B3-61E35D63822E}" dt="2025-05-07T17:23:05.275" v="11919" actId="1036"/>
          <ac:cxnSpMkLst>
            <pc:docMk/>
            <pc:sldMk cId="4062888549" sldId="344"/>
            <ac:cxnSpMk id="26" creationId="{65100057-9036-AC29-6A4E-C8F0F527987E}"/>
          </ac:cxnSpMkLst>
        </pc:cxnChg>
      </pc:sldChg>
      <pc:sldChg chg="add del ord">
        <pc:chgData name="Parida, Priyadarshan" userId="e6233861-e335-4431-9103-58729923eb1d" providerId="ADAL" clId="{0F6D96F9-5D01-B047-B9B3-61E35D63822E}" dt="2025-05-06T00:59:41.822" v="10909" actId="2890"/>
        <pc:sldMkLst>
          <pc:docMk/>
          <pc:sldMk cId="1985194401" sldId="345"/>
        </pc:sldMkLst>
      </pc:sldChg>
      <pc:sldChg chg="addSp delSp modSp add del mod">
        <pc:chgData name="Parida, Priyadarshan" userId="e6233861-e335-4431-9103-58729923eb1d" providerId="ADAL" clId="{0F6D96F9-5D01-B047-B9B3-61E35D63822E}" dt="2025-05-07T18:22:38.982" v="12491" actId="2696"/>
        <pc:sldMkLst>
          <pc:docMk/>
          <pc:sldMk cId="304110439" sldId="346"/>
        </pc:sldMkLst>
        <pc:spChg chg="add mod">
          <ac:chgData name="Parida, Priyadarshan" userId="e6233861-e335-4431-9103-58729923eb1d" providerId="ADAL" clId="{0F6D96F9-5D01-B047-B9B3-61E35D63822E}" dt="2025-05-07T18:15:25.422" v="12297" actId="14100"/>
          <ac:spMkLst>
            <pc:docMk/>
            <pc:sldMk cId="304110439" sldId="346"/>
            <ac:spMk id="2" creationId="{66953BFB-DE8C-AA11-8641-7331538A2EE1}"/>
          </ac:spMkLst>
        </pc:spChg>
        <pc:spChg chg="mod">
          <ac:chgData name="Parida, Priyadarshan" userId="e6233861-e335-4431-9103-58729923eb1d" providerId="ADAL" clId="{0F6D96F9-5D01-B047-B9B3-61E35D63822E}" dt="2025-05-07T17:29:27.874" v="11961" actId="108"/>
          <ac:spMkLst>
            <pc:docMk/>
            <pc:sldMk cId="304110439" sldId="346"/>
            <ac:spMk id="3" creationId="{04DDFE81-EE1C-1BDA-F3D8-78D18D09D54B}"/>
          </ac:spMkLst>
        </pc:spChg>
        <pc:spChg chg="mod">
          <ac:chgData name="Parida, Priyadarshan" userId="e6233861-e335-4431-9103-58729923eb1d" providerId="ADAL" clId="{0F6D96F9-5D01-B047-B9B3-61E35D63822E}" dt="2025-05-07T17:53:18.368" v="12288" actId="14861"/>
          <ac:spMkLst>
            <pc:docMk/>
            <pc:sldMk cId="304110439" sldId="346"/>
            <ac:spMk id="17" creationId="{AA4C4B05-CD55-7252-F519-DA31672BE273}"/>
          </ac:spMkLst>
        </pc:spChg>
        <pc:spChg chg="mod">
          <ac:chgData name="Parida, Priyadarshan" userId="e6233861-e335-4431-9103-58729923eb1d" providerId="ADAL" clId="{0F6D96F9-5D01-B047-B9B3-61E35D63822E}" dt="2025-05-07T17:49:13.126" v="12117" actId="1035"/>
          <ac:spMkLst>
            <pc:docMk/>
            <pc:sldMk cId="304110439" sldId="346"/>
            <ac:spMk id="18" creationId="{C5626F69-F2E9-A0F3-9FF2-AA69F142700D}"/>
          </ac:spMkLst>
        </pc:spChg>
        <pc:spChg chg="mod">
          <ac:chgData name="Parida, Priyadarshan" userId="e6233861-e335-4431-9103-58729923eb1d" providerId="ADAL" clId="{0F6D96F9-5D01-B047-B9B3-61E35D63822E}" dt="2025-05-07T17:53:50.746" v="12293" actId="14861"/>
          <ac:spMkLst>
            <pc:docMk/>
            <pc:sldMk cId="304110439" sldId="346"/>
            <ac:spMk id="19" creationId="{1D3133A3-07F7-916C-5D4D-1A10F888E104}"/>
          </ac:spMkLst>
        </pc:spChg>
        <pc:spChg chg="mod">
          <ac:chgData name="Parida, Priyadarshan" userId="e6233861-e335-4431-9103-58729923eb1d" providerId="ADAL" clId="{0F6D96F9-5D01-B047-B9B3-61E35D63822E}" dt="2025-05-07T17:49:13.126" v="12117" actId="1035"/>
          <ac:spMkLst>
            <pc:docMk/>
            <pc:sldMk cId="304110439" sldId="346"/>
            <ac:spMk id="20" creationId="{559C18BA-14C4-C74B-4D37-FD04CFD78F23}"/>
          </ac:spMkLst>
        </pc:spChg>
        <pc:spChg chg="add mod">
          <ac:chgData name="Parida, Priyadarshan" userId="e6233861-e335-4431-9103-58729923eb1d" providerId="ADAL" clId="{0F6D96F9-5D01-B047-B9B3-61E35D63822E}" dt="2025-05-07T18:15:30.517" v="12298" actId="14100"/>
          <ac:spMkLst>
            <pc:docMk/>
            <pc:sldMk cId="304110439" sldId="346"/>
            <ac:spMk id="29" creationId="{3AD2730B-5DDC-5A66-B38A-CC924D401A00}"/>
          </ac:spMkLst>
        </pc:spChg>
        <pc:graphicFrameChg chg="del">
          <ac:chgData name="Parida, Priyadarshan" userId="e6233861-e335-4431-9103-58729923eb1d" providerId="ADAL" clId="{0F6D96F9-5D01-B047-B9B3-61E35D63822E}" dt="2025-05-07T17:29:33.078" v="11962" actId="478"/>
          <ac:graphicFrameMkLst>
            <pc:docMk/>
            <pc:sldMk cId="304110439" sldId="346"/>
            <ac:graphicFrameMk id="16" creationId="{31C7A762-AF6C-4899-DD38-918258659EB0}"/>
          </ac:graphicFrameMkLst>
        </pc:graphicFrameChg>
        <pc:cxnChg chg="add mod">
          <ac:chgData name="Parida, Priyadarshan" userId="e6233861-e335-4431-9103-58729923eb1d" providerId="ADAL" clId="{0F6D96F9-5D01-B047-B9B3-61E35D63822E}" dt="2025-05-07T17:53:04.479" v="12287" actId="1038"/>
          <ac:cxnSpMkLst>
            <pc:docMk/>
            <pc:sldMk cId="304110439" sldId="346"/>
            <ac:cxnSpMk id="4" creationId="{483ED892-0B50-3740-8756-7C236FBDAEFC}"/>
          </ac:cxnSpMkLst>
        </pc:cxnChg>
        <pc:cxnChg chg="add mod">
          <ac:chgData name="Parida, Priyadarshan" userId="e6233861-e335-4431-9103-58729923eb1d" providerId="ADAL" clId="{0F6D96F9-5D01-B047-B9B3-61E35D63822E}" dt="2025-05-07T17:53:04.479" v="12287" actId="1038"/>
          <ac:cxnSpMkLst>
            <pc:docMk/>
            <pc:sldMk cId="304110439" sldId="346"/>
            <ac:cxnSpMk id="8" creationId="{F43E748E-F20E-53F6-B3DD-ACE6129A1D67}"/>
          </ac:cxnSpMkLst>
        </pc:cxnChg>
        <pc:cxnChg chg="add mod">
          <ac:chgData name="Parida, Priyadarshan" userId="e6233861-e335-4431-9103-58729923eb1d" providerId="ADAL" clId="{0F6D96F9-5D01-B047-B9B3-61E35D63822E}" dt="2025-05-07T17:53:04.479" v="12287" actId="1038"/>
          <ac:cxnSpMkLst>
            <pc:docMk/>
            <pc:sldMk cId="304110439" sldId="346"/>
            <ac:cxnSpMk id="10" creationId="{C8CC3447-F3BB-2E82-D7CC-B1DD9525C4CF}"/>
          </ac:cxnSpMkLst>
        </pc:cxnChg>
        <pc:cxnChg chg="add mod">
          <ac:chgData name="Parida, Priyadarshan" userId="e6233861-e335-4431-9103-58729923eb1d" providerId="ADAL" clId="{0F6D96F9-5D01-B047-B9B3-61E35D63822E}" dt="2025-05-07T17:53:04.479" v="12287" actId="1038"/>
          <ac:cxnSpMkLst>
            <pc:docMk/>
            <pc:sldMk cId="304110439" sldId="346"/>
            <ac:cxnSpMk id="13" creationId="{EB987D36-72AC-7B5D-2D7D-0187AF0D009E}"/>
          </ac:cxnSpMkLst>
        </pc:cxnChg>
        <pc:cxnChg chg="del">
          <ac:chgData name="Parida, Priyadarshan" userId="e6233861-e335-4431-9103-58729923eb1d" providerId="ADAL" clId="{0F6D96F9-5D01-B047-B9B3-61E35D63822E}" dt="2025-05-07T17:29:33.078" v="11962" actId="478"/>
          <ac:cxnSpMkLst>
            <pc:docMk/>
            <pc:sldMk cId="304110439" sldId="346"/>
            <ac:cxnSpMk id="21" creationId="{9E5F95D8-25E0-5DC0-CACE-9CA9E16316CA}"/>
          </ac:cxnSpMkLst>
        </pc:cxnChg>
        <pc:cxnChg chg="del">
          <ac:chgData name="Parida, Priyadarshan" userId="e6233861-e335-4431-9103-58729923eb1d" providerId="ADAL" clId="{0F6D96F9-5D01-B047-B9B3-61E35D63822E}" dt="2025-05-07T17:29:33.078" v="11962" actId="478"/>
          <ac:cxnSpMkLst>
            <pc:docMk/>
            <pc:sldMk cId="304110439" sldId="346"/>
            <ac:cxnSpMk id="22" creationId="{C67F46DD-4D50-523E-AC59-EF554D561CFC}"/>
          </ac:cxnSpMkLst>
        </pc:cxnChg>
        <pc:cxnChg chg="del">
          <ac:chgData name="Parida, Priyadarshan" userId="e6233861-e335-4431-9103-58729923eb1d" providerId="ADAL" clId="{0F6D96F9-5D01-B047-B9B3-61E35D63822E}" dt="2025-05-07T17:29:33.078" v="11962" actId="478"/>
          <ac:cxnSpMkLst>
            <pc:docMk/>
            <pc:sldMk cId="304110439" sldId="346"/>
            <ac:cxnSpMk id="23" creationId="{C4320CD4-C368-C562-B2DF-2AAD98EF3CE6}"/>
          </ac:cxnSpMkLst>
        </pc:cxnChg>
        <pc:cxnChg chg="del">
          <ac:chgData name="Parida, Priyadarshan" userId="e6233861-e335-4431-9103-58729923eb1d" providerId="ADAL" clId="{0F6D96F9-5D01-B047-B9B3-61E35D63822E}" dt="2025-05-07T17:29:33.078" v="11962" actId="478"/>
          <ac:cxnSpMkLst>
            <pc:docMk/>
            <pc:sldMk cId="304110439" sldId="346"/>
            <ac:cxnSpMk id="24" creationId="{7171F43B-7373-4C10-14C9-522974FA1382}"/>
          </ac:cxnSpMkLst>
        </pc:cxnChg>
        <pc:cxnChg chg="del">
          <ac:chgData name="Parida, Priyadarshan" userId="e6233861-e335-4431-9103-58729923eb1d" providerId="ADAL" clId="{0F6D96F9-5D01-B047-B9B3-61E35D63822E}" dt="2025-05-07T17:29:33.078" v="11962" actId="478"/>
          <ac:cxnSpMkLst>
            <pc:docMk/>
            <pc:sldMk cId="304110439" sldId="346"/>
            <ac:cxnSpMk id="25" creationId="{5BBDEE86-C8B4-5FF4-3982-9A8950A0D2AF}"/>
          </ac:cxnSpMkLst>
        </pc:cxnChg>
        <pc:cxnChg chg="del">
          <ac:chgData name="Parida, Priyadarshan" userId="e6233861-e335-4431-9103-58729923eb1d" providerId="ADAL" clId="{0F6D96F9-5D01-B047-B9B3-61E35D63822E}" dt="2025-05-07T17:29:33.078" v="11962" actId="478"/>
          <ac:cxnSpMkLst>
            <pc:docMk/>
            <pc:sldMk cId="304110439" sldId="346"/>
            <ac:cxnSpMk id="26" creationId="{82B64DF8-1F8E-7F5D-F879-83FBFF9B8BE5}"/>
          </ac:cxnSpMkLst>
        </pc:cxnChg>
        <pc:cxnChg chg="add mod">
          <ac:chgData name="Parida, Priyadarshan" userId="e6233861-e335-4431-9103-58729923eb1d" providerId="ADAL" clId="{0F6D96F9-5D01-B047-B9B3-61E35D63822E}" dt="2025-05-07T17:53:04.479" v="12287" actId="1038"/>
          <ac:cxnSpMkLst>
            <pc:docMk/>
            <pc:sldMk cId="304110439" sldId="346"/>
            <ac:cxnSpMk id="27" creationId="{DD2D7126-07FD-B9F9-E756-C3400DF089EC}"/>
          </ac:cxnSpMkLst>
        </pc:cxnChg>
        <pc:cxnChg chg="add mod">
          <ac:chgData name="Parida, Priyadarshan" userId="e6233861-e335-4431-9103-58729923eb1d" providerId="ADAL" clId="{0F6D96F9-5D01-B047-B9B3-61E35D63822E}" dt="2025-05-07T17:53:04.479" v="12287" actId="1038"/>
          <ac:cxnSpMkLst>
            <pc:docMk/>
            <pc:sldMk cId="304110439" sldId="346"/>
            <ac:cxnSpMk id="28" creationId="{89A908E3-B1A3-070F-7F13-00A555A41C45}"/>
          </ac:cxnSpMkLst>
        </pc:cxnChg>
      </pc:sldChg>
      <pc:sldChg chg="addSp delSp modSp new del mod modClrScheme chgLayout">
        <pc:chgData name="Parida, Priyadarshan" userId="e6233861-e335-4431-9103-58729923eb1d" providerId="ADAL" clId="{0F6D96F9-5D01-B047-B9B3-61E35D63822E}" dt="2025-05-07T17:38:09.844" v="12021" actId="2696"/>
        <pc:sldMkLst>
          <pc:docMk/>
          <pc:sldMk cId="1407520226" sldId="347"/>
        </pc:sldMkLst>
        <pc:spChg chg="del">
          <ac:chgData name="Parida, Priyadarshan" userId="e6233861-e335-4431-9103-58729923eb1d" providerId="ADAL" clId="{0F6D96F9-5D01-B047-B9B3-61E35D63822E}" dt="2025-05-07T17:30:22.442" v="11964" actId="700"/>
          <ac:spMkLst>
            <pc:docMk/>
            <pc:sldMk cId="1407520226" sldId="347"/>
            <ac:spMk id="2" creationId="{CF420338-842E-0B7A-BE26-853FEEF0AFEF}"/>
          </ac:spMkLst>
        </pc:spChg>
        <pc:spChg chg="del mod ord">
          <ac:chgData name="Parida, Priyadarshan" userId="e6233861-e335-4431-9103-58729923eb1d" providerId="ADAL" clId="{0F6D96F9-5D01-B047-B9B3-61E35D63822E}" dt="2025-05-07T17:30:22.442" v="11964" actId="700"/>
          <ac:spMkLst>
            <pc:docMk/>
            <pc:sldMk cId="1407520226" sldId="347"/>
            <ac:spMk id="3" creationId="{53C78F42-ECD1-08A0-FD0E-E38BB5A6BEDD}"/>
          </ac:spMkLst>
        </pc:spChg>
        <pc:spChg chg="add del mod ord">
          <ac:chgData name="Parida, Priyadarshan" userId="e6233861-e335-4431-9103-58729923eb1d" providerId="ADAL" clId="{0F6D96F9-5D01-B047-B9B3-61E35D63822E}" dt="2025-05-07T17:33:27.633" v="11995" actId="478"/>
          <ac:spMkLst>
            <pc:docMk/>
            <pc:sldMk cId="1407520226" sldId="347"/>
            <ac:spMk id="4" creationId="{2A4F7BB3-7DDE-FBDA-DBAE-D4388A219D12}"/>
          </ac:spMkLst>
        </pc:spChg>
        <pc:spChg chg="add mod">
          <ac:chgData name="Parida, Priyadarshan" userId="e6233861-e335-4431-9103-58729923eb1d" providerId="ADAL" clId="{0F6D96F9-5D01-B047-B9B3-61E35D63822E}" dt="2025-05-07T17:33:28.267" v="11996"/>
          <ac:spMkLst>
            <pc:docMk/>
            <pc:sldMk cId="1407520226" sldId="347"/>
            <ac:spMk id="5" creationId="{32CD302E-56E2-D715-8043-761E5B6927AF}"/>
          </ac:spMkLst>
        </pc:spChg>
        <pc:spChg chg="add mod">
          <ac:chgData name="Parida, Priyadarshan" userId="e6233861-e335-4431-9103-58729923eb1d" providerId="ADAL" clId="{0F6D96F9-5D01-B047-B9B3-61E35D63822E}" dt="2025-05-07T17:33:34.327" v="11997"/>
          <ac:spMkLst>
            <pc:docMk/>
            <pc:sldMk cId="1407520226" sldId="347"/>
            <ac:spMk id="6" creationId="{2BF0ACF5-6E77-CCFB-F3BF-C8FFCC9CCEC3}"/>
          </ac:spMkLst>
        </pc:spChg>
        <pc:spChg chg="add mod">
          <ac:chgData name="Parida, Priyadarshan" userId="e6233861-e335-4431-9103-58729923eb1d" providerId="ADAL" clId="{0F6D96F9-5D01-B047-B9B3-61E35D63822E}" dt="2025-05-07T17:33:28.267" v="11996"/>
          <ac:spMkLst>
            <pc:docMk/>
            <pc:sldMk cId="1407520226" sldId="347"/>
            <ac:spMk id="7" creationId="{026A7336-A730-342C-ACD9-3F0C263F721A}"/>
          </ac:spMkLst>
        </pc:spChg>
        <pc:spChg chg="add mod">
          <ac:chgData name="Parida, Priyadarshan" userId="e6233861-e335-4431-9103-58729923eb1d" providerId="ADAL" clId="{0F6D96F9-5D01-B047-B9B3-61E35D63822E}" dt="2025-05-07T17:33:35.511" v="11998"/>
          <ac:spMkLst>
            <pc:docMk/>
            <pc:sldMk cId="1407520226" sldId="347"/>
            <ac:spMk id="8" creationId="{140755B6-FD67-1395-32F4-BAE6AAB4EB55}"/>
          </ac:spMkLst>
        </pc:spChg>
        <pc:spChg chg="add mod">
          <ac:chgData name="Parida, Priyadarshan" userId="e6233861-e335-4431-9103-58729923eb1d" providerId="ADAL" clId="{0F6D96F9-5D01-B047-B9B3-61E35D63822E}" dt="2025-05-07T17:33:39.577" v="11999"/>
          <ac:spMkLst>
            <pc:docMk/>
            <pc:sldMk cId="1407520226" sldId="347"/>
            <ac:spMk id="9" creationId="{07E65F9E-3DB9-ACCB-F10E-45B8355EB15C}"/>
          </ac:spMkLst>
        </pc:spChg>
        <pc:spChg chg="add mod">
          <ac:chgData name="Parida, Priyadarshan" userId="e6233861-e335-4431-9103-58729923eb1d" providerId="ADAL" clId="{0F6D96F9-5D01-B047-B9B3-61E35D63822E}" dt="2025-05-07T17:33:35.511" v="11998"/>
          <ac:spMkLst>
            <pc:docMk/>
            <pc:sldMk cId="1407520226" sldId="347"/>
            <ac:spMk id="10" creationId="{EDD8B157-60FB-A9F0-46B8-338A331B8947}"/>
          </ac:spMkLst>
        </pc:spChg>
        <pc:spChg chg="add mod">
          <ac:chgData name="Parida, Priyadarshan" userId="e6233861-e335-4431-9103-58729923eb1d" providerId="ADAL" clId="{0F6D96F9-5D01-B047-B9B3-61E35D63822E}" dt="2025-05-07T17:34:27.924" v="12006" actId="207"/>
          <ac:spMkLst>
            <pc:docMk/>
            <pc:sldMk cId="1407520226" sldId="347"/>
            <ac:spMk id="11" creationId="{2AE08C0A-75C3-0CAB-AD86-FC0A434E7BF1}"/>
          </ac:spMkLst>
        </pc:spChg>
        <pc:spChg chg="add mod">
          <ac:chgData name="Parida, Priyadarshan" userId="e6233861-e335-4431-9103-58729923eb1d" providerId="ADAL" clId="{0F6D96F9-5D01-B047-B9B3-61E35D63822E}" dt="2025-05-07T17:33:57.165" v="12002" actId="122"/>
          <ac:spMkLst>
            <pc:docMk/>
            <pc:sldMk cId="1407520226" sldId="347"/>
            <ac:spMk id="12" creationId="{CE759A4E-7CEC-E396-1806-FF4B147FC0D7}"/>
          </ac:spMkLst>
        </pc:spChg>
        <pc:spChg chg="add mod">
          <ac:chgData name="Parida, Priyadarshan" userId="e6233861-e335-4431-9103-58729923eb1d" providerId="ADAL" clId="{0F6D96F9-5D01-B047-B9B3-61E35D63822E}" dt="2025-05-07T17:33:47.340" v="12000"/>
          <ac:spMkLst>
            <pc:docMk/>
            <pc:sldMk cId="1407520226" sldId="347"/>
            <ac:spMk id="13" creationId="{A0074BC4-A364-70BD-B1F2-AF8420E66082}"/>
          </ac:spMkLst>
        </pc:spChg>
      </pc:sldChg>
      <pc:sldChg chg="addSp delSp modSp new add del mod chgLayout">
        <pc:chgData name="Parida, Priyadarshan" userId="e6233861-e335-4431-9103-58729923eb1d" providerId="ADAL" clId="{0F6D96F9-5D01-B047-B9B3-61E35D63822E}" dt="2025-05-07T17:47:43.243" v="12099" actId="6264"/>
        <pc:sldMkLst>
          <pc:docMk/>
          <pc:sldMk cId="3983695443" sldId="347"/>
        </pc:sldMkLst>
        <pc:spChg chg="del">
          <ac:chgData name="Parida, Priyadarshan" userId="e6233861-e335-4431-9103-58729923eb1d" providerId="ADAL" clId="{0F6D96F9-5D01-B047-B9B3-61E35D63822E}" dt="2025-05-07T17:38:47.313" v="12027" actId="478"/>
          <ac:spMkLst>
            <pc:docMk/>
            <pc:sldMk cId="3983695443" sldId="347"/>
            <ac:spMk id="2" creationId="{06CC836C-D8EA-FC30-96F7-F0FA0376BD78}"/>
          </ac:spMkLst>
        </pc:spChg>
        <pc:spChg chg="del">
          <ac:chgData name="Parida, Priyadarshan" userId="e6233861-e335-4431-9103-58729923eb1d" providerId="ADAL" clId="{0F6D96F9-5D01-B047-B9B3-61E35D63822E}" dt="2025-05-07T17:38:47.313" v="12027" actId="478"/>
          <ac:spMkLst>
            <pc:docMk/>
            <pc:sldMk cId="3983695443" sldId="347"/>
            <ac:spMk id="3" creationId="{850207E7-6A40-3DC8-C87B-999636255BB7}"/>
          </ac:spMkLst>
        </pc:spChg>
        <pc:spChg chg="add mod ord">
          <ac:chgData name="Parida, Priyadarshan" userId="e6233861-e335-4431-9103-58729923eb1d" providerId="ADAL" clId="{0F6D96F9-5D01-B047-B9B3-61E35D63822E}" dt="2025-05-07T17:47:43.243" v="12099" actId="6264"/>
          <ac:spMkLst>
            <pc:docMk/>
            <pc:sldMk cId="3983695443" sldId="347"/>
            <ac:spMk id="4" creationId="{0C6FFC18-206D-45F6-13FC-89D590C1DBE8}"/>
          </ac:spMkLst>
        </pc:spChg>
        <pc:spChg chg="add mod ord">
          <ac:chgData name="Parida, Priyadarshan" userId="e6233861-e335-4431-9103-58729923eb1d" providerId="ADAL" clId="{0F6D96F9-5D01-B047-B9B3-61E35D63822E}" dt="2025-05-07T17:47:43.243" v="12099" actId="6264"/>
          <ac:spMkLst>
            <pc:docMk/>
            <pc:sldMk cId="3983695443" sldId="347"/>
            <ac:spMk id="5" creationId="{B3E34ECD-4587-8F17-0EA0-F143BFDCE291}"/>
          </ac:spMkLst>
        </pc:spChg>
        <pc:spChg chg="add mod">
          <ac:chgData name="Parida, Priyadarshan" userId="e6233861-e335-4431-9103-58729923eb1d" providerId="ADAL" clId="{0F6D96F9-5D01-B047-B9B3-61E35D63822E}" dt="2025-05-07T17:38:48.301" v="12028"/>
          <ac:spMkLst>
            <pc:docMk/>
            <pc:sldMk cId="3983695443" sldId="347"/>
            <ac:spMk id="6" creationId="{D85697B4-DCB2-0703-A08B-33A86378FDAB}"/>
          </ac:spMkLst>
        </pc:spChg>
        <pc:spChg chg="add del mod">
          <ac:chgData name="Parida, Priyadarshan" userId="e6233861-e335-4431-9103-58729923eb1d" providerId="ADAL" clId="{0F6D96F9-5D01-B047-B9B3-61E35D63822E}" dt="2025-05-07T17:39:03.481" v="12029" actId="6264"/>
          <ac:spMkLst>
            <pc:docMk/>
            <pc:sldMk cId="3983695443" sldId="347"/>
            <ac:spMk id="7" creationId="{2AA1329A-CB77-0E27-C23A-141D62F41B2D}"/>
          </ac:spMkLst>
        </pc:spChg>
        <pc:spChg chg="add del mod">
          <ac:chgData name="Parida, Priyadarshan" userId="e6233861-e335-4431-9103-58729923eb1d" providerId="ADAL" clId="{0F6D96F9-5D01-B047-B9B3-61E35D63822E}" dt="2025-05-07T17:39:03.481" v="12029" actId="6264"/>
          <ac:spMkLst>
            <pc:docMk/>
            <pc:sldMk cId="3983695443" sldId="347"/>
            <ac:spMk id="8" creationId="{BDF37BDF-D9BF-BBA6-F45C-FB90772D009A}"/>
          </ac:spMkLst>
        </pc:spChg>
        <pc:spChg chg="add del mod">
          <ac:chgData name="Parida, Priyadarshan" userId="e6233861-e335-4431-9103-58729923eb1d" providerId="ADAL" clId="{0F6D96F9-5D01-B047-B9B3-61E35D63822E}" dt="2025-05-07T17:44:07.543" v="12063" actId="6264"/>
          <ac:spMkLst>
            <pc:docMk/>
            <pc:sldMk cId="3983695443" sldId="347"/>
            <ac:spMk id="9" creationId="{A5699B3C-86B6-DB8A-988A-F9DD23CD92D7}"/>
          </ac:spMkLst>
        </pc:spChg>
        <pc:spChg chg="add del mod">
          <ac:chgData name="Parida, Priyadarshan" userId="e6233861-e335-4431-9103-58729923eb1d" providerId="ADAL" clId="{0F6D96F9-5D01-B047-B9B3-61E35D63822E}" dt="2025-05-07T17:44:07.543" v="12063" actId="6264"/>
          <ac:spMkLst>
            <pc:docMk/>
            <pc:sldMk cId="3983695443" sldId="347"/>
            <ac:spMk id="10" creationId="{B9CB7E47-39DC-7FFD-9D3D-D8312659F5E3}"/>
          </ac:spMkLst>
        </pc:spChg>
        <pc:spChg chg="add del mod">
          <ac:chgData name="Parida, Priyadarshan" userId="e6233861-e335-4431-9103-58729923eb1d" providerId="ADAL" clId="{0F6D96F9-5D01-B047-B9B3-61E35D63822E}" dt="2025-05-07T17:44:33.436" v="12071" actId="6264"/>
          <ac:spMkLst>
            <pc:docMk/>
            <pc:sldMk cId="3983695443" sldId="347"/>
            <ac:spMk id="11" creationId="{AA9505E7-B477-4B16-FF74-3D10DB6B83D1}"/>
          </ac:spMkLst>
        </pc:spChg>
        <pc:spChg chg="add del mod">
          <ac:chgData name="Parida, Priyadarshan" userId="e6233861-e335-4431-9103-58729923eb1d" providerId="ADAL" clId="{0F6D96F9-5D01-B047-B9B3-61E35D63822E}" dt="2025-05-07T17:44:33.436" v="12071" actId="6264"/>
          <ac:spMkLst>
            <pc:docMk/>
            <pc:sldMk cId="3983695443" sldId="347"/>
            <ac:spMk id="12" creationId="{FF667661-9A86-86E8-37CE-C5544117B397}"/>
          </ac:spMkLst>
        </pc:spChg>
        <pc:spChg chg="add del mod">
          <ac:chgData name="Parida, Priyadarshan" userId="e6233861-e335-4431-9103-58729923eb1d" providerId="ADAL" clId="{0F6D96F9-5D01-B047-B9B3-61E35D63822E}" dt="2025-05-07T17:46:16.031" v="12077" actId="6264"/>
          <ac:spMkLst>
            <pc:docMk/>
            <pc:sldMk cId="3983695443" sldId="347"/>
            <ac:spMk id="13" creationId="{CA4631C1-1D35-2186-2D42-E1DF0308F88E}"/>
          </ac:spMkLst>
        </pc:spChg>
        <pc:spChg chg="add del mod">
          <ac:chgData name="Parida, Priyadarshan" userId="e6233861-e335-4431-9103-58729923eb1d" providerId="ADAL" clId="{0F6D96F9-5D01-B047-B9B3-61E35D63822E}" dt="2025-05-07T17:46:16.031" v="12077" actId="6264"/>
          <ac:spMkLst>
            <pc:docMk/>
            <pc:sldMk cId="3983695443" sldId="347"/>
            <ac:spMk id="14" creationId="{D6D6B368-50B6-C130-43F1-0BBF332F5511}"/>
          </ac:spMkLst>
        </pc:spChg>
        <pc:spChg chg="add del mod">
          <ac:chgData name="Parida, Priyadarshan" userId="e6233861-e335-4431-9103-58729923eb1d" providerId="ADAL" clId="{0F6D96F9-5D01-B047-B9B3-61E35D63822E}" dt="2025-05-07T17:47:43.243" v="12099" actId="6264"/>
          <ac:spMkLst>
            <pc:docMk/>
            <pc:sldMk cId="3983695443" sldId="347"/>
            <ac:spMk id="15" creationId="{C722798E-ED65-4624-CC1E-718656575D16}"/>
          </ac:spMkLst>
        </pc:spChg>
        <pc:spChg chg="add del mod">
          <ac:chgData name="Parida, Priyadarshan" userId="e6233861-e335-4431-9103-58729923eb1d" providerId="ADAL" clId="{0F6D96F9-5D01-B047-B9B3-61E35D63822E}" dt="2025-05-07T17:47:43.243" v="12099" actId="6264"/>
          <ac:spMkLst>
            <pc:docMk/>
            <pc:sldMk cId="3983695443" sldId="347"/>
            <ac:spMk id="16" creationId="{4E378312-541E-0021-C424-8F1273EE3182}"/>
          </ac:spMkLst>
        </pc:spChg>
      </pc:sldChg>
      <pc:sldMasterChg chg="addSldLayout modSldLayout">
        <pc:chgData name="Parida, Priyadarshan" userId="e6233861-e335-4431-9103-58729923eb1d" providerId="ADAL" clId="{0F6D96F9-5D01-B047-B9B3-61E35D63822E}" dt="2025-05-07T17:47:37.244" v="12098" actId="207"/>
        <pc:sldMasterMkLst>
          <pc:docMk/>
          <pc:sldMasterMk cId="3145781457" sldId="2147483660"/>
        </pc:sldMasterMkLst>
        <pc:sldLayoutChg chg="modSp mod">
          <pc:chgData name="Parida, Priyadarshan" userId="e6233861-e335-4431-9103-58729923eb1d" providerId="ADAL" clId="{0F6D96F9-5D01-B047-B9B3-61E35D63822E}" dt="2025-05-03T05:37:09.498" v="5703" actId="1037"/>
          <pc:sldLayoutMkLst>
            <pc:docMk/>
            <pc:sldMasterMk cId="3145781457" sldId="2147483660"/>
            <pc:sldLayoutMk cId="1315180515" sldId="2147483674"/>
          </pc:sldLayoutMkLst>
          <pc:spChg chg="mod">
            <ac:chgData name="Parida, Priyadarshan" userId="e6233861-e335-4431-9103-58729923eb1d" providerId="ADAL" clId="{0F6D96F9-5D01-B047-B9B3-61E35D63822E}" dt="2025-05-03T05:37:09.498" v="5703" actId="1037"/>
            <ac:spMkLst>
              <pc:docMk/>
              <pc:sldMasterMk cId="3145781457" sldId="2147483660"/>
              <pc:sldLayoutMk cId="1315180515" sldId="2147483674"/>
              <ac:spMk id="5" creationId="{112D0471-9CFF-B123-A9BA-3CF5659618CC}"/>
            </ac:spMkLst>
          </pc:spChg>
        </pc:sldLayoutChg>
        <pc:sldLayoutChg chg="modSp mod">
          <pc:chgData name="Parida, Priyadarshan" userId="e6233861-e335-4431-9103-58729923eb1d" providerId="ADAL" clId="{0F6D96F9-5D01-B047-B9B3-61E35D63822E}" dt="2025-05-06T00:16:15.545" v="10294" actId="1037"/>
          <pc:sldLayoutMkLst>
            <pc:docMk/>
            <pc:sldMasterMk cId="3145781457" sldId="2147483660"/>
            <pc:sldLayoutMk cId="1469760850" sldId="2147483675"/>
          </pc:sldLayoutMkLst>
          <pc:spChg chg="mod">
            <ac:chgData name="Parida, Priyadarshan" userId="e6233861-e335-4431-9103-58729923eb1d" providerId="ADAL" clId="{0F6D96F9-5D01-B047-B9B3-61E35D63822E}" dt="2025-05-06T00:16:15.545" v="10294" actId="1037"/>
            <ac:spMkLst>
              <pc:docMk/>
              <pc:sldMasterMk cId="3145781457" sldId="2147483660"/>
              <pc:sldLayoutMk cId="1469760850" sldId="2147483675"/>
              <ac:spMk id="2" creationId="{00000000-0000-0000-0000-000000000000}"/>
            </ac:spMkLst>
          </pc:spChg>
        </pc:sldLayoutChg>
        <pc:sldLayoutChg chg="delSp mod">
          <pc:chgData name="Parida, Priyadarshan" userId="e6233861-e335-4431-9103-58729923eb1d" providerId="ADAL" clId="{0F6D96F9-5D01-B047-B9B3-61E35D63822E}" dt="2025-05-07T17:36:26.168" v="12009" actId="478"/>
          <pc:sldLayoutMkLst>
            <pc:docMk/>
            <pc:sldMasterMk cId="3145781457" sldId="2147483660"/>
            <pc:sldLayoutMk cId="68683244" sldId="2147483679"/>
          </pc:sldLayoutMkLst>
          <pc:spChg chg="del">
            <ac:chgData name="Parida, Priyadarshan" userId="e6233861-e335-4431-9103-58729923eb1d" providerId="ADAL" clId="{0F6D96F9-5D01-B047-B9B3-61E35D63822E}" dt="2025-05-07T17:36:26.168" v="12009" actId="478"/>
            <ac:spMkLst>
              <pc:docMk/>
              <pc:sldMasterMk cId="3145781457" sldId="2147483660"/>
              <pc:sldLayoutMk cId="68683244" sldId="2147483679"/>
              <ac:spMk id="2" creationId="{FA21AFC2-D073-336F-2FCC-3E211F7F782E}"/>
            </ac:spMkLst>
          </pc:spChg>
          <pc:spChg chg="del">
            <ac:chgData name="Parida, Priyadarshan" userId="e6233861-e335-4431-9103-58729923eb1d" providerId="ADAL" clId="{0F6D96F9-5D01-B047-B9B3-61E35D63822E}" dt="2025-05-07T17:36:26.168" v="12009" actId="478"/>
            <ac:spMkLst>
              <pc:docMk/>
              <pc:sldMasterMk cId="3145781457" sldId="2147483660"/>
              <pc:sldLayoutMk cId="68683244" sldId="2147483679"/>
              <ac:spMk id="4" creationId="{451C21BF-91C5-59B0-4F05-3E79DDE5C0D7}"/>
            </ac:spMkLst>
          </pc:spChg>
          <pc:spChg chg="del">
            <ac:chgData name="Parida, Priyadarshan" userId="e6233861-e335-4431-9103-58729923eb1d" providerId="ADAL" clId="{0F6D96F9-5D01-B047-B9B3-61E35D63822E}" dt="2025-05-07T17:36:26.168" v="12009" actId="478"/>
            <ac:spMkLst>
              <pc:docMk/>
              <pc:sldMasterMk cId="3145781457" sldId="2147483660"/>
              <pc:sldLayoutMk cId="68683244" sldId="2147483679"/>
              <ac:spMk id="5" creationId="{60A5BF31-7773-7B43-A622-4A21B9DC6F61}"/>
            </ac:spMkLst>
          </pc:spChg>
          <pc:spChg chg="del">
            <ac:chgData name="Parida, Priyadarshan" userId="e6233861-e335-4431-9103-58729923eb1d" providerId="ADAL" clId="{0F6D96F9-5D01-B047-B9B3-61E35D63822E}" dt="2025-05-07T17:36:26.168" v="12009" actId="478"/>
            <ac:spMkLst>
              <pc:docMk/>
              <pc:sldMasterMk cId="3145781457" sldId="2147483660"/>
              <pc:sldLayoutMk cId="68683244" sldId="2147483679"/>
              <ac:spMk id="6" creationId="{286A9F89-6EB9-9C11-AF7F-CA22E93A7489}"/>
            </ac:spMkLst>
          </pc:spChg>
          <pc:picChg chg="del">
            <ac:chgData name="Parida, Priyadarshan" userId="e6233861-e335-4431-9103-58729923eb1d" providerId="ADAL" clId="{0F6D96F9-5D01-B047-B9B3-61E35D63822E}" dt="2025-05-07T17:36:26.168" v="12009" actId="478"/>
            <ac:picMkLst>
              <pc:docMk/>
              <pc:sldMasterMk cId="3145781457" sldId="2147483660"/>
              <pc:sldLayoutMk cId="68683244" sldId="2147483679"/>
              <ac:picMk id="3" creationId="{70FD63EF-824B-1D60-AD3D-E733933FE92E}"/>
            </ac:picMkLst>
          </pc:picChg>
        </pc:sldLayoutChg>
        <pc:sldLayoutChg chg="addSp delSp modSp mod">
          <pc:chgData name="Parida, Priyadarshan" userId="e6233861-e335-4431-9103-58729923eb1d" providerId="ADAL" clId="{0F6D96F9-5D01-B047-B9B3-61E35D63822E}" dt="2025-05-07T17:35:12.713" v="12008" actId="207"/>
          <pc:sldLayoutMkLst>
            <pc:docMk/>
            <pc:sldMasterMk cId="3145781457" sldId="2147483660"/>
            <pc:sldLayoutMk cId="2618769016" sldId="2147483680"/>
          </pc:sldLayoutMkLst>
          <pc:spChg chg="mod">
            <ac:chgData name="Parida, Priyadarshan" userId="e6233861-e335-4431-9103-58729923eb1d" providerId="ADAL" clId="{0F6D96F9-5D01-B047-B9B3-61E35D63822E}" dt="2025-05-07T17:35:12.713" v="12008" actId="207"/>
            <ac:spMkLst>
              <pc:docMk/>
              <pc:sldMasterMk cId="3145781457" sldId="2147483660"/>
              <pc:sldLayoutMk cId="2618769016" sldId="2147483680"/>
              <ac:spMk id="3" creationId="{45FCFFC9-EB07-E3CE-9C33-8EAD58C5C0FC}"/>
            </ac:spMkLst>
          </pc:spChg>
        </pc:sldLayoutChg>
        <pc:sldLayoutChg chg="modSp mod">
          <pc:chgData name="Parida, Priyadarshan" userId="e6233861-e335-4431-9103-58729923eb1d" providerId="ADAL" clId="{0F6D96F9-5D01-B047-B9B3-61E35D63822E}" dt="2025-05-06T00:15:39.643" v="10275" actId="732"/>
          <pc:sldLayoutMkLst>
            <pc:docMk/>
            <pc:sldMasterMk cId="3145781457" sldId="2147483660"/>
            <pc:sldLayoutMk cId="522660399" sldId="2147483684"/>
          </pc:sldLayoutMkLst>
          <pc:spChg chg="mod">
            <ac:chgData name="Parida, Priyadarshan" userId="e6233861-e335-4431-9103-58729923eb1d" providerId="ADAL" clId="{0F6D96F9-5D01-B047-B9B3-61E35D63822E}" dt="2025-05-06T00:15:37.840" v="10273" actId="1076"/>
            <ac:spMkLst>
              <pc:docMk/>
              <pc:sldMasterMk cId="3145781457" sldId="2147483660"/>
              <pc:sldLayoutMk cId="522660399" sldId="2147483684"/>
              <ac:spMk id="2" creationId="{00000000-0000-0000-0000-000000000000}"/>
            </ac:spMkLst>
          </pc:spChg>
          <pc:picChg chg="mod modCrop">
            <ac:chgData name="Parida, Priyadarshan" userId="e6233861-e335-4431-9103-58729923eb1d" providerId="ADAL" clId="{0F6D96F9-5D01-B047-B9B3-61E35D63822E}" dt="2025-05-06T00:15:39.643" v="10275" actId="732"/>
            <ac:picMkLst>
              <pc:docMk/>
              <pc:sldMasterMk cId="3145781457" sldId="2147483660"/>
              <pc:sldLayoutMk cId="522660399" sldId="2147483684"/>
              <ac:picMk id="4" creationId="{9EB33A11-D1F2-532D-B92E-D766DB6756C4}"/>
            </ac:picMkLst>
          </pc:picChg>
        </pc:sldLayoutChg>
        <pc:sldLayoutChg chg="delSp modSp add mod modTransition">
          <pc:chgData name="Parida, Priyadarshan" userId="e6233861-e335-4431-9103-58729923eb1d" providerId="ADAL" clId="{0F6D96F9-5D01-B047-B9B3-61E35D63822E}" dt="2025-05-02T07:22:27.880" v="208" actId="1037"/>
          <pc:sldLayoutMkLst>
            <pc:docMk/>
            <pc:sldMasterMk cId="3145781457" sldId="2147483660"/>
            <pc:sldLayoutMk cId="176924361" sldId="2147483685"/>
          </pc:sldLayoutMkLst>
          <pc:spChg chg="mod">
            <ac:chgData name="Parida, Priyadarshan" userId="e6233861-e335-4431-9103-58729923eb1d" providerId="ADAL" clId="{0F6D96F9-5D01-B047-B9B3-61E35D63822E}" dt="2025-05-02T07:16:25.813" v="163" actId="1076"/>
            <ac:spMkLst>
              <pc:docMk/>
              <pc:sldMasterMk cId="3145781457" sldId="2147483660"/>
              <pc:sldLayoutMk cId="176924361" sldId="2147483685"/>
              <ac:spMk id="3" creationId="{45FCFFC9-EB07-E3CE-9C33-8EAD58C5C0FC}"/>
            </ac:spMkLst>
          </pc:spChg>
          <pc:spChg chg="mod">
            <ac:chgData name="Parida, Priyadarshan" userId="e6233861-e335-4431-9103-58729923eb1d" providerId="ADAL" clId="{0F6D96F9-5D01-B047-B9B3-61E35D63822E}" dt="2025-05-02T07:22:27.880" v="208" actId="1037"/>
            <ac:spMkLst>
              <pc:docMk/>
              <pc:sldMasterMk cId="3145781457" sldId="2147483660"/>
              <pc:sldLayoutMk cId="176924361" sldId="2147483685"/>
              <ac:spMk id="7" creationId="{AC7B8F86-7139-9B76-A7C8-B7BF6667D73F}"/>
            </ac:spMkLst>
          </pc:spChg>
          <pc:spChg chg="mod">
            <ac:chgData name="Parida, Priyadarshan" userId="e6233861-e335-4431-9103-58729923eb1d" providerId="ADAL" clId="{0F6D96F9-5D01-B047-B9B3-61E35D63822E}" dt="2025-05-02T07:16:31.468" v="164" actId="1076"/>
            <ac:spMkLst>
              <pc:docMk/>
              <pc:sldMasterMk cId="3145781457" sldId="2147483660"/>
              <pc:sldLayoutMk cId="176924361" sldId="2147483685"/>
              <ac:spMk id="10" creationId="{923346E6-CA68-4864-6BEF-C0DDA48E764F}"/>
            </ac:spMkLst>
          </pc:spChg>
        </pc:sldLayoutChg>
        <pc:sldLayoutChg chg="addSp delSp modSp add mod modTransition">
          <pc:chgData name="Parida, Priyadarshan" userId="e6233861-e335-4431-9103-58729923eb1d" providerId="ADAL" clId="{0F6D96F9-5D01-B047-B9B3-61E35D63822E}" dt="2025-05-07T17:47:37.244" v="12098" actId="207"/>
          <pc:sldLayoutMkLst>
            <pc:docMk/>
            <pc:sldMasterMk cId="3145781457" sldId="2147483660"/>
            <pc:sldLayoutMk cId="2254677814" sldId="2147483686"/>
          </pc:sldLayoutMkLst>
          <pc:spChg chg="del">
            <ac:chgData name="Parida, Priyadarshan" userId="e6233861-e335-4431-9103-58729923eb1d" providerId="ADAL" clId="{0F6D96F9-5D01-B047-B9B3-61E35D63822E}" dt="2025-05-07T17:37:04.837" v="12011" actId="478"/>
            <ac:spMkLst>
              <pc:docMk/>
              <pc:sldMasterMk cId="3145781457" sldId="2147483660"/>
              <pc:sldLayoutMk cId="2254677814" sldId="2147483686"/>
              <ac:spMk id="3" creationId="{45FCFFC9-EB07-E3CE-9C33-8EAD58C5C0FC}"/>
            </ac:spMkLst>
          </pc:spChg>
          <pc:spChg chg="del">
            <ac:chgData name="Parida, Priyadarshan" userId="e6233861-e335-4431-9103-58729923eb1d" providerId="ADAL" clId="{0F6D96F9-5D01-B047-B9B3-61E35D63822E}" dt="2025-05-07T17:37:04.837" v="12011" actId="478"/>
            <ac:spMkLst>
              <pc:docMk/>
              <pc:sldMasterMk cId="3145781457" sldId="2147483660"/>
              <pc:sldLayoutMk cId="2254677814" sldId="2147483686"/>
              <ac:spMk id="4" creationId="{9EE45E95-CEA5-34AE-AD9A-3DA52D91F4D4}"/>
            </ac:spMkLst>
          </pc:spChg>
          <pc:spChg chg="add del mod">
            <ac:chgData name="Parida, Priyadarshan" userId="e6233861-e335-4431-9103-58729923eb1d" providerId="ADAL" clId="{0F6D96F9-5D01-B047-B9B3-61E35D63822E}" dt="2025-05-07T17:39:59.948" v="12033" actId="21"/>
            <ac:spMkLst>
              <pc:docMk/>
              <pc:sldMasterMk cId="3145781457" sldId="2147483660"/>
              <pc:sldLayoutMk cId="2254677814" sldId="2147483686"/>
              <ac:spMk id="6" creationId="{94D6693C-7992-FDE2-E6C6-328A819848D8}"/>
            </ac:spMkLst>
          </pc:spChg>
          <pc:spChg chg="add mod">
            <ac:chgData name="Parida, Priyadarshan" userId="e6233861-e335-4431-9103-58729923eb1d" providerId="ADAL" clId="{0F6D96F9-5D01-B047-B9B3-61E35D63822E}" dt="2025-05-07T17:41:16.222" v="12044" actId="166"/>
            <ac:spMkLst>
              <pc:docMk/>
              <pc:sldMasterMk cId="3145781457" sldId="2147483660"/>
              <pc:sldLayoutMk cId="2254677814" sldId="2147483686"/>
              <ac:spMk id="7" creationId="{0B5C086C-24BA-D37C-1BC6-09FB32ABF056}"/>
            </ac:spMkLst>
          </pc:spChg>
          <pc:spChg chg="del">
            <ac:chgData name="Parida, Priyadarshan" userId="e6233861-e335-4431-9103-58729923eb1d" providerId="ADAL" clId="{0F6D96F9-5D01-B047-B9B3-61E35D63822E}" dt="2025-05-07T17:37:04.837" v="12011" actId="478"/>
            <ac:spMkLst>
              <pc:docMk/>
              <pc:sldMasterMk cId="3145781457" sldId="2147483660"/>
              <pc:sldLayoutMk cId="2254677814" sldId="2147483686"/>
              <ac:spMk id="9" creationId="{86DBFE4B-2D2E-671B-3DCD-F2E2F611B787}"/>
            </ac:spMkLst>
          </pc:spChg>
          <pc:spChg chg="del">
            <ac:chgData name="Parida, Priyadarshan" userId="e6233861-e335-4431-9103-58729923eb1d" providerId="ADAL" clId="{0F6D96F9-5D01-B047-B9B3-61E35D63822E}" dt="2025-05-07T17:37:04.837" v="12011" actId="478"/>
            <ac:spMkLst>
              <pc:docMk/>
              <pc:sldMasterMk cId="3145781457" sldId="2147483660"/>
              <pc:sldLayoutMk cId="2254677814" sldId="2147483686"/>
              <ac:spMk id="10" creationId="{923346E6-CA68-4864-6BEF-C0DDA48E764F}"/>
            </ac:spMkLst>
          </pc:spChg>
          <pc:spChg chg="add mod">
            <ac:chgData name="Parida, Priyadarshan" userId="e6233861-e335-4431-9103-58729923eb1d" providerId="ADAL" clId="{0F6D96F9-5D01-B047-B9B3-61E35D63822E}" dt="2025-05-07T17:45:55.139" v="12076" actId="207"/>
            <ac:spMkLst>
              <pc:docMk/>
              <pc:sldMasterMk cId="3145781457" sldId="2147483660"/>
              <pc:sldLayoutMk cId="2254677814" sldId="2147483686"/>
              <ac:spMk id="11" creationId="{7CFDEDEC-20F8-BF38-9DA1-3D0B6D0F4F92}"/>
            </ac:spMkLst>
          </pc:spChg>
          <pc:spChg chg="add mod">
            <ac:chgData name="Parida, Priyadarshan" userId="e6233861-e335-4431-9103-58729923eb1d" providerId="ADAL" clId="{0F6D96F9-5D01-B047-B9B3-61E35D63822E}" dt="2025-05-07T17:47:14.809" v="12096" actId="1076"/>
            <ac:spMkLst>
              <pc:docMk/>
              <pc:sldMasterMk cId="3145781457" sldId="2147483660"/>
              <pc:sldLayoutMk cId="2254677814" sldId="2147483686"/>
              <ac:spMk id="12" creationId="{A48C8975-09D2-C7A5-7D04-C3817EF4A638}"/>
            </ac:spMkLst>
          </pc:spChg>
          <pc:spChg chg="add mod">
            <ac:chgData name="Parida, Priyadarshan" userId="e6233861-e335-4431-9103-58729923eb1d" providerId="ADAL" clId="{0F6D96F9-5D01-B047-B9B3-61E35D63822E}" dt="2025-05-07T17:47:37.244" v="12098" actId="207"/>
            <ac:spMkLst>
              <pc:docMk/>
              <pc:sldMasterMk cId="3145781457" sldId="2147483660"/>
              <pc:sldLayoutMk cId="2254677814" sldId="2147483686"/>
              <ac:spMk id="13" creationId="{90924FDC-96EA-1124-2DE9-AD8BAFDCAC58}"/>
            </ac:spMkLst>
          </pc:spChg>
          <pc:picChg chg="add del mod">
            <ac:chgData name="Parida, Priyadarshan" userId="e6233861-e335-4431-9103-58729923eb1d" providerId="ADAL" clId="{0F6D96F9-5D01-B047-B9B3-61E35D63822E}" dt="2025-05-07T17:41:55.367" v="12048" actId="478"/>
            <ac:picMkLst>
              <pc:docMk/>
              <pc:sldMasterMk cId="3145781457" sldId="2147483660"/>
              <pc:sldLayoutMk cId="2254677814" sldId="2147483686"/>
              <ac:picMk id="2" creationId="{21E41C7A-2A30-206E-E011-3B66F3B6FE8E}"/>
            </ac:picMkLst>
          </pc:picChg>
          <pc:picChg chg="add del mod">
            <ac:chgData name="Parida, Priyadarshan" userId="e6233861-e335-4431-9103-58729923eb1d" providerId="ADAL" clId="{0F6D96F9-5D01-B047-B9B3-61E35D63822E}" dt="2025-05-07T17:37:20.349" v="12015" actId="478"/>
            <ac:picMkLst>
              <pc:docMk/>
              <pc:sldMasterMk cId="3145781457" sldId="2147483660"/>
              <pc:sldLayoutMk cId="2254677814" sldId="2147483686"/>
              <ac:picMk id="5" creationId="{BB20B31A-5E64-A096-B802-D2533DFB9D3F}"/>
            </ac:picMkLst>
          </pc:picChg>
          <pc:picChg chg="del">
            <ac:chgData name="Parida, Priyadarshan" userId="e6233861-e335-4431-9103-58729923eb1d" providerId="ADAL" clId="{0F6D96F9-5D01-B047-B9B3-61E35D63822E}" dt="2025-05-07T17:37:04.837" v="12011" actId="478"/>
            <ac:picMkLst>
              <pc:docMk/>
              <pc:sldMasterMk cId="3145781457" sldId="2147483660"/>
              <pc:sldLayoutMk cId="2254677814" sldId="2147483686"/>
              <ac:picMk id="8" creationId="{7F218BB6-89CF-4506-D140-4C9EE0190B8E}"/>
            </ac:picMkLst>
          </pc:picChg>
          <pc:picChg chg="add mod modCrop">
            <ac:chgData name="Parida, Priyadarshan" userId="e6233861-e335-4431-9103-58729923eb1d" providerId="ADAL" clId="{0F6D96F9-5D01-B047-B9B3-61E35D63822E}" dt="2025-05-07T17:46:27.584" v="12089" actId="1036"/>
            <ac:picMkLst>
              <pc:docMk/>
              <pc:sldMasterMk cId="3145781457" sldId="2147483660"/>
              <pc:sldLayoutMk cId="2254677814" sldId="2147483686"/>
              <ac:picMk id="14" creationId="{7FB163B6-C666-C2F5-D4CF-8DB9FEDA224D}"/>
            </ac:picMkLst>
          </pc:picChg>
        </pc:sldLayoutChg>
      </pc:sldMasterChg>
      <pc:sldMasterChg chg="del delSldLayout">
        <pc:chgData name="Parida, Priyadarshan" userId="e6233861-e335-4431-9103-58729923eb1d" providerId="ADAL" clId="{0F6D96F9-5D01-B047-B9B3-61E35D63822E}" dt="2025-05-03T05:01:40.467" v="5212" actId="700"/>
        <pc:sldMasterMkLst>
          <pc:docMk/>
          <pc:sldMasterMk cId="2482394668" sldId="2147483686"/>
        </pc:sldMasterMkLst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2555646473" sldId="2147483687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2942898874" sldId="2147483688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1031360516" sldId="2147483689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2797464227" sldId="2147483690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1207956034" sldId="2147483691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3404692998" sldId="2147483692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876382443" sldId="2147483693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1729787251" sldId="2147483694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534143542" sldId="2147483695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1156873033" sldId="2147483696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2333024142" sldId="2147483697"/>
          </pc:sldLayoutMkLst>
        </pc:sldLayoutChg>
        <pc:sldLayoutChg chg="del">
          <pc:chgData name="Parida, Priyadarshan" userId="e6233861-e335-4431-9103-58729923eb1d" providerId="ADAL" clId="{0F6D96F9-5D01-B047-B9B3-61E35D63822E}" dt="2025-05-03T05:01:40.467" v="5212" actId="700"/>
          <pc:sldLayoutMkLst>
            <pc:docMk/>
            <pc:sldMasterMk cId="2482394668" sldId="2147483686"/>
            <pc:sldLayoutMk cId="1878895609" sldId="2147483698"/>
          </pc:sldLayoutMkLst>
        </pc:sldLayoutChg>
      </pc:sldMasterChg>
      <pc:sldMasterChg chg="del delSldLayout">
        <pc:chgData name="Parida, Priyadarshan" userId="e6233861-e335-4431-9103-58729923eb1d" providerId="ADAL" clId="{0F6D96F9-5D01-B047-B9B3-61E35D63822E}" dt="2025-05-03T05:04:46.715" v="5224" actId="700"/>
        <pc:sldMasterMkLst>
          <pc:docMk/>
          <pc:sldMasterMk cId="2217933264" sldId="2147483699"/>
        </pc:sldMasterMkLst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3571018268" sldId="2147483700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629913107" sldId="2147483701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3316563966" sldId="2147483702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2758151218" sldId="2147483703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2832907362" sldId="2147483704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3819311668" sldId="2147483705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1583454610" sldId="2147483706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138154287" sldId="2147483707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686570838" sldId="2147483708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934051721" sldId="2147483709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3908968744" sldId="2147483710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2199457860" sldId="2147483711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2798714214" sldId="2147483712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332002628" sldId="2147483713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3521148404" sldId="2147483714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3547598071" sldId="2147483715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2526217135" sldId="2147483716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2647573439" sldId="2147483717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78807800" sldId="2147483718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4219538136" sldId="2147483719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1699852074" sldId="2147483720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196707293" sldId="2147483721"/>
          </pc:sldLayoutMkLst>
        </pc:sldLayoutChg>
        <pc:sldLayoutChg chg="del">
          <pc:chgData name="Parida, Priyadarshan" userId="e6233861-e335-4431-9103-58729923eb1d" providerId="ADAL" clId="{0F6D96F9-5D01-B047-B9B3-61E35D63822E}" dt="2025-05-03T05:04:46.715" v="5224" actId="700"/>
          <pc:sldLayoutMkLst>
            <pc:docMk/>
            <pc:sldMasterMk cId="2217933264" sldId="2147483699"/>
            <pc:sldLayoutMk cId="1551542489" sldId="2147483722"/>
          </pc:sldLayoutMkLst>
        </pc:sldLayoutChg>
      </pc:sldMasterChg>
    </pc:docChg>
  </pc:docChgLst>
  <pc:docChgLst>
    <pc:chgData name="Rajappan, Soniya" userId="S::sxr230110@utdallas.edu::bcee412d-9033-4845-894f-375a113cd323" providerId="AD" clId="Web-{C729D68D-66DF-13CE-1272-5487138E234B}"/>
    <pc:docChg chg="addSld modSld sldOrd">
      <pc:chgData name="Rajappan, Soniya" userId="S::sxr230110@utdallas.edu::bcee412d-9033-4845-894f-375a113cd323" providerId="AD" clId="Web-{C729D68D-66DF-13CE-1272-5487138E234B}" dt="2025-05-02T20:56:47.601" v="121" actId="20577"/>
      <pc:docMkLst>
        <pc:docMk/>
      </pc:docMkLst>
      <pc:sldChg chg="modSp">
        <pc:chgData name="Rajappan, Soniya" userId="S::sxr230110@utdallas.edu::bcee412d-9033-4845-894f-375a113cd323" providerId="AD" clId="Web-{C729D68D-66DF-13CE-1272-5487138E234B}" dt="2025-05-02T20:30:09.930" v="110" actId="1076"/>
        <pc:sldMkLst>
          <pc:docMk/>
          <pc:sldMk cId="1098438548" sldId="303"/>
        </pc:sldMkLst>
        <pc:spChg chg="mod">
          <ac:chgData name="Rajappan, Soniya" userId="S::sxr230110@utdallas.edu::bcee412d-9033-4845-894f-375a113cd323" providerId="AD" clId="Web-{C729D68D-66DF-13CE-1272-5487138E234B}" dt="2025-05-02T20:30:09.930" v="110" actId="1076"/>
          <ac:spMkLst>
            <pc:docMk/>
            <pc:sldMk cId="1098438548" sldId="303"/>
            <ac:spMk id="33" creationId="{661AD2D7-A53B-D6BF-5CD0-DC4769C6B2E9}"/>
          </ac:spMkLst>
        </pc:spChg>
        <pc:grpChg chg="mod">
          <ac:chgData name="Rajappan, Soniya" userId="S::sxr230110@utdallas.edu::bcee412d-9033-4845-894f-375a113cd323" providerId="AD" clId="Web-{C729D68D-66DF-13CE-1272-5487138E234B}" dt="2025-05-02T20:24:05.604" v="107" actId="14100"/>
          <ac:grpSpMkLst>
            <pc:docMk/>
            <pc:sldMk cId="1098438548" sldId="303"/>
            <ac:grpSpMk id="30" creationId="{64E45D45-47A1-4C0D-B650-C1ACD1222658}"/>
          </ac:grpSpMkLst>
        </pc:grpChg>
      </pc:sldChg>
      <pc:sldChg chg="modSp">
        <pc:chgData name="Rajappan, Soniya" userId="S::sxr230110@utdallas.edu::bcee412d-9033-4845-894f-375a113cd323" providerId="AD" clId="Web-{C729D68D-66DF-13CE-1272-5487138E234B}" dt="2025-05-02T16:31:37.441" v="0" actId="1076"/>
        <pc:sldMkLst>
          <pc:docMk/>
          <pc:sldMk cId="4164700684" sldId="321"/>
        </pc:sldMkLst>
        <pc:spChg chg="mod">
          <ac:chgData name="Rajappan, Soniya" userId="S::sxr230110@utdallas.edu::bcee412d-9033-4845-894f-375a113cd323" providerId="AD" clId="Web-{C729D68D-66DF-13CE-1272-5487138E234B}" dt="2025-05-02T16:31:37.441" v="0" actId="1076"/>
          <ac:spMkLst>
            <pc:docMk/>
            <pc:sldMk cId="4164700684" sldId="321"/>
            <ac:spMk id="2" creationId="{FCA3301A-BF62-643B-A032-633BBD171157}"/>
          </ac:spMkLst>
        </pc:spChg>
      </pc:sldChg>
      <pc:sldChg chg="modSp">
        <pc:chgData name="Rajappan, Soniya" userId="S::sxr230110@utdallas.edu::bcee412d-9033-4845-894f-375a113cd323" providerId="AD" clId="Web-{C729D68D-66DF-13CE-1272-5487138E234B}" dt="2025-05-02T19:10:29.810" v="51" actId="20577"/>
        <pc:sldMkLst>
          <pc:docMk/>
          <pc:sldMk cId="2081353469" sldId="325"/>
        </pc:sldMkLst>
        <pc:spChg chg="mod">
          <ac:chgData name="Rajappan, Soniya" userId="S::sxr230110@utdallas.edu::bcee412d-9033-4845-894f-375a113cd323" providerId="AD" clId="Web-{C729D68D-66DF-13CE-1272-5487138E234B}" dt="2025-05-02T19:10:29.810" v="51" actId="20577"/>
          <ac:spMkLst>
            <pc:docMk/>
            <pc:sldMk cId="2081353469" sldId="325"/>
            <ac:spMk id="9" creationId="{B83CA4C3-3FB5-44BA-9A96-30760C5BBD6A}"/>
          </ac:spMkLst>
        </pc:spChg>
        <pc:spChg chg="mod">
          <ac:chgData name="Rajappan, Soniya" userId="S::sxr230110@utdallas.edu::bcee412d-9033-4845-894f-375a113cd323" providerId="AD" clId="Web-{C729D68D-66DF-13CE-1272-5487138E234B}" dt="2025-05-02T19:10:19.248" v="49" actId="20577"/>
          <ac:spMkLst>
            <pc:docMk/>
            <pc:sldMk cId="2081353469" sldId="325"/>
            <ac:spMk id="18" creationId="{6FF849B3-731E-D80E-9064-4530BE9ED144}"/>
          </ac:spMkLst>
        </pc:spChg>
      </pc:sldChg>
      <pc:sldChg chg="modSp add replId">
        <pc:chgData name="Rajappan, Soniya" userId="S::sxr230110@utdallas.edu::bcee412d-9033-4845-894f-375a113cd323" providerId="AD" clId="Web-{C729D68D-66DF-13CE-1272-5487138E234B}" dt="2025-05-02T19:14:39.547" v="105" actId="20577"/>
        <pc:sldMkLst>
          <pc:docMk/>
          <pc:sldMk cId="2234300165" sldId="327"/>
        </pc:sldMkLst>
        <pc:spChg chg="mod">
          <ac:chgData name="Rajappan, Soniya" userId="S::sxr230110@utdallas.edu::bcee412d-9033-4845-894f-375a113cd323" providerId="AD" clId="Web-{C729D68D-66DF-13CE-1272-5487138E234B}" dt="2025-05-02T19:11:41.389" v="101" actId="20577"/>
          <ac:spMkLst>
            <pc:docMk/>
            <pc:sldMk cId="2234300165" sldId="327"/>
            <ac:spMk id="2" creationId="{0D42FDB8-AF05-C8DF-855E-B952146D0F92}"/>
          </ac:spMkLst>
        </pc:spChg>
        <pc:spChg chg="mod">
          <ac:chgData name="Rajappan, Soniya" userId="S::sxr230110@utdallas.edu::bcee412d-9033-4845-894f-375a113cd323" providerId="AD" clId="Web-{C729D68D-66DF-13CE-1272-5487138E234B}" dt="2025-05-02T19:14:39.547" v="105" actId="20577"/>
          <ac:spMkLst>
            <pc:docMk/>
            <pc:sldMk cId="2234300165" sldId="327"/>
            <ac:spMk id="34" creationId="{86D926C7-D52A-060D-EFB6-1A7324E105C2}"/>
          </ac:spMkLst>
        </pc:spChg>
      </pc:sldChg>
      <pc:sldChg chg="delSp modSp add ord replId">
        <pc:chgData name="Rajappan, Soniya" userId="S::sxr230110@utdallas.edu::bcee412d-9033-4845-894f-375a113cd323" providerId="AD" clId="Web-{C729D68D-66DF-13CE-1272-5487138E234B}" dt="2025-05-02T20:56:47.601" v="121" actId="20577"/>
        <pc:sldMkLst>
          <pc:docMk/>
          <pc:sldMk cId="1729067428" sldId="329"/>
        </pc:sldMkLst>
      </pc:sldChg>
    </pc:docChg>
  </pc:docChgLst>
  <pc:docChgLst>
    <pc:chgData name="Rajappan, Soniya" userId="S::sxr230110@utdallas.edu::bcee412d-9033-4845-894f-375a113cd323" providerId="AD" clId="Web-{3BA2D0D5-5019-8FB5-3D05-D54681E2823C}"/>
    <pc:docChg chg="addSld modSld">
      <pc:chgData name="Rajappan, Soniya" userId="S::sxr230110@utdallas.edu::bcee412d-9033-4845-894f-375a113cd323" providerId="AD" clId="Web-{3BA2D0D5-5019-8FB5-3D05-D54681E2823C}" dt="2025-05-02T19:16:27.960" v="80"/>
      <pc:docMkLst>
        <pc:docMk/>
      </pc:docMkLst>
      <pc:sldChg chg="modSp">
        <pc:chgData name="Rajappan, Soniya" userId="S::sxr230110@utdallas.edu::bcee412d-9033-4845-894f-375a113cd323" providerId="AD" clId="Web-{3BA2D0D5-5019-8FB5-3D05-D54681E2823C}" dt="2025-05-02T13:35:09.710" v="0" actId="1076"/>
        <pc:sldMkLst>
          <pc:docMk/>
          <pc:sldMk cId="3991488258" sldId="300"/>
        </pc:sldMkLst>
        <pc:spChg chg="mod">
          <ac:chgData name="Rajappan, Soniya" userId="S::sxr230110@utdallas.edu::bcee412d-9033-4845-894f-375a113cd323" providerId="AD" clId="Web-{3BA2D0D5-5019-8FB5-3D05-D54681E2823C}" dt="2025-05-02T13:35:09.710" v="0" actId="1076"/>
          <ac:spMkLst>
            <pc:docMk/>
            <pc:sldMk cId="3991488258" sldId="300"/>
            <ac:spMk id="57" creationId="{AACBEDC5-F8FB-35C5-8A1D-8343C338F35C}"/>
          </ac:spMkLst>
        </pc:spChg>
      </pc:sldChg>
      <pc:sldChg chg="modSp">
        <pc:chgData name="Rajappan, Soniya" userId="S::sxr230110@utdallas.edu::bcee412d-9033-4845-894f-375a113cd323" providerId="AD" clId="Web-{3BA2D0D5-5019-8FB5-3D05-D54681E2823C}" dt="2025-05-02T17:51:27.434" v="10" actId="20577"/>
        <pc:sldMkLst>
          <pc:docMk/>
          <pc:sldMk cId="4164700684" sldId="321"/>
        </pc:sldMkLst>
        <pc:spChg chg="mod">
          <ac:chgData name="Rajappan, Soniya" userId="S::sxr230110@utdallas.edu::bcee412d-9033-4845-894f-375a113cd323" providerId="AD" clId="Web-{3BA2D0D5-5019-8FB5-3D05-D54681E2823C}" dt="2025-05-02T17:51:27.434" v="10" actId="20577"/>
          <ac:spMkLst>
            <pc:docMk/>
            <pc:sldMk cId="4164700684" sldId="321"/>
            <ac:spMk id="39" creationId="{D1A00475-D31D-6BA4-0008-1BB7E9BB2615}"/>
          </ac:spMkLst>
        </pc:spChg>
      </pc:sldChg>
      <pc:sldChg chg="modSp add replId">
        <pc:chgData name="Rajappan, Soniya" userId="S::sxr230110@utdallas.edu::bcee412d-9033-4845-894f-375a113cd323" providerId="AD" clId="Web-{3BA2D0D5-5019-8FB5-3D05-D54681E2823C}" dt="2025-05-02T19:16:27.960" v="80"/>
        <pc:sldMkLst>
          <pc:docMk/>
          <pc:sldMk cId="2081353469" sldId="325"/>
        </pc:sldMkLst>
        <pc:spChg chg="mod">
          <ac:chgData name="Rajappan, Soniya" userId="S::sxr230110@utdallas.edu::bcee412d-9033-4845-894f-375a113cd323" providerId="AD" clId="Web-{3BA2D0D5-5019-8FB5-3D05-D54681E2823C}" dt="2025-05-02T17:56:51.165" v="51" actId="20577"/>
          <ac:spMkLst>
            <pc:docMk/>
            <pc:sldMk cId="2081353469" sldId="325"/>
            <ac:spMk id="2" creationId="{199510F5-487E-1A90-012D-CFE85283E7AF}"/>
          </ac:spMkLst>
        </pc:spChg>
        <pc:spChg chg="mod">
          <ac:chgData name="Rajappan, Soniya" userId="S::sxr230110@utdallas.edu::bcee412d-9033-4845-894f-375a113cd323" providerId="AD" clId="Web-{3BA2D0D5-5019-8FB5-3D05-D54681E2823C}" dt="2025-05-02T18:09:46.036" v="60" actId="20577"/>
          <ac:spMkLst>
            <pc:docMk/>
            <pc:sldMk cId="2081353469" sldId="325"/>
            <ac:spMk id="34" creationId="{FD69CA1E-1C79-2B75-CFE5-797302864B19}"/>
          </ac:spMkLst>
        </pc:spChg>
        <pc:spChg chg="mod">
          <ac:chgData name="Rajappan, Soniya" userId="S::sxr230110@utdallas.edu::bcee412d-9033-4845-894f-375a113cd323" providerId="AD" clId="Web-{3BA2D0D5-5019-8FB5-3D05-D54681E2823C}" dt="2025-05-02T19:16:27.960" v="80"/>
          <ac:spMkLst>
            <pc:docMk/>
            <pc:sldMk cId="2081353469" sldId="325"/>
            <ac:spMk id="39" creationId="{92CCEA61-1DC5-2FBB-9E3B-6653C5583966}"/>
          </ac:spMkLst>
        </pc:spChg>
        <pc:spChg chg="mod">
          <ac:chgData name="Rajappan, Soniya" userId="S::sxr230110@utdallas.edu::bcee412d-9033-4845-894f-375a113cd323" providerId="AD" clId="Web-{3BA2D0D5-5019-8FB5-3D05-D54681E2823C}" dt="2025-05-02T18:15:17.829" v="68"/>
          <ac:spMkLst>
            <pc:docMk/>
            <pc:sldMk cId="2081353469" sldId="325"/>
            <ac:spMk id="47" creationId="{61332401-28B4-C4AC-EF0A-5E855DADA5E8}"/>
          </ac:spMkLst>
        </pc:spChg>
        <pc:spChg chg="mod">
          <ac:chgData name="Rajappan, Soniya" userId="S::sxr230110@utdallas.edu::bcee412d-9033-4845-894f-375a113cd323" providerId="AD" clId="Web-{3BA2D0D5-5019-8FB5-3D05-D54681E2823C}" dt="2025-05-02T18:17:47.600" v="78" actId="20577"/>
          <ac:spMkLst>
            <pc:docMk/>
            <pc:sldMk cId="2081353469" sldId="325"/>
            <ac:spMk id="52" creationId="{347B0ECF-F04D-EE9F-0805-A033C99F875C}"/>
          </ac:spMkLst>
        </pc:spChg>
      </pc:sldChg>
    </pc:docChg>
  </pc:docChgLst>
  <pc:docChgLst>
    <pc:chgData name="Jana, Sunayana" userId="S::sxj230076@utdallas.edu::968fddc4-9989-4c69-9a30-5bef54698ff6" providerId="AD" clId="Web-{30A7A89A-FEF8-E359-8155-A9D4D34C29B7}"/>
    <pc:docChg chg="modSld">
      <pc:chgData name="Jana, Sunayana" userId="S::sxj230076@utdallas.edu::968fddc4-9989-4c69-9a30-5bef54698ff6" providerId="AD" clId="Web-{30A7A89A-FEF8-E359-8155-A9D4D34C29B7}" dt="2025-05-03T16:44:44.520" v="71"/>
      <pc:docMkLst>
        <pc:docMk/>
      </pc:docMkLst>
      <pc:sldChg chg="addSp delSp modSp">
        <pc:chgData name="Jana, Sunayana" userId="S::sxj230076@utdallas.edu::968fddc4-9989-4c69-9a30-5bef54698ff6" providerId="AD" clId="Web-{30A7A89A-FEF8-E359-8155-A9D4D34C29B7}" dt="2025-05-03T16:44:44.520" v="71"/>
        <pc:sldMkLst>
          <pc:docMk/>
          <pc:sldMk cId="1098438548" sldId="303"/>
        </pc:sldMkLst>
        <pc:graphicFrameChg chg="mod modGraphic">
          <ac:chgData name="Jana, Sunayana" userId="S::sxj230076@utdallas.edu::968fddc4-9989-4c69-9a30-5bef54698ff6" providerId="AD" clId="Web-{30A7A89A-FEF8-E359-8155-A9D4D34C29B7}" dt="2025-05-03T16:44:44.520" v="71"/>
          <ac:graphicFrameMkLst>
            <pc:docMk/>
            <pc:sldMk cId="1098438548" sldId="303"/>
            <ac:graphicFrameMk id="3" creationId="{12867773-88AB-2513-45D3-58A02B764ABA}"/>
          </ac:graphicFrameMkLst>
        </pc:graphicFrameChg>
      </pc:sldChg>
    </pc:docChg>
  </pc:docChgLst>
  <pc:docChgLst>
    <pc:chgData name="Rajappan, Soniya" userId="S::sxr230110@utdallas.edu::bcee412d-9033-4845-894f-375a113cd323" providerId="AD" clId="Web-{0C081B48-257B-9F7A-61DB-DE7F256126E0}"/>
    <pc:docChg chg="addSld modSld">
      <pc:chgData name="Rajappan, Soniya" userId="S::sxr230110@utdallas.edu::bcee412d-9033-4845-894f-375a113cd323" providerId="AD" clId="Web-{0C081B48-257B-9F7A-61DB-DE7F256126E0}" dt="2025-05-02T06:47:20.390" v="83" actId="20577"/>
      <pc:docMkLst>
        <pc:docMk/>
      </pc:docMkLst>
      <pc:sldChg chg="addSp delSp modSp">
        <pc:chgData name="Rajappan, Soniya" userId="S::sxr230110@utdallas.edu::bcee412d-9033-4845-894f-375a113cd323" providerId="AD" clId="Web-{0C081B48-257B-9F7A-61DB-DE7F256126E0}" dt="2025-05-02T06:37:23.408" v="1"/>
        <pc:sldMkLst>
          <pc:docMk/>
          <pc:sldMk cId="1098438548" sldId="303"/>
        </pc:sldMkLst>
      </pc:sldChg>
      <pc:sldChg chg="modSp add replId">
        <pc:chgData name="Rajappan, Soniya" userId="S::sxr230110@utdallas.edu::bcee412d-9033-4845-894f-375a113cd323" providerId="AD" clId="Web-{0C081B48-257B-9F7A-61DB-DE7F256126E0}" dt="2025-05-02T06:44:25.629" v="54" actId="1076"/>
        <pc:sldMkLst>
          <pc:docMk/>
          <pc:sldMk cId="2664201762" sldId="319"/>
        </pc:sldMkLst>
      </pc:sldChg>
      <pc:sldChg chg="modSp">
        <pc:chgData name="Rajappan, Soniya" userId="S::sxr230110@utdallas.edu::bcee412d-9033-4845-894f-375a113cd323" providerId="AD" clId="Web-{0C081B48-257B-9F7A-61DB-DE7F256126E0}" dt="2025-05-02T06:46:57.435" v="80" actId="20577"/>
        <pc:sldMkLst>
          <pc:docMk/>
          <pc:sldMk cId="2867964292" sldId="320"/>
        </pc:sldMkLst>
        <pc:spChg chg="mod">
          <ac:chgData name="Rajappan, Soniya" userId="S::sxr230110@utdallas.edu::bcee412d-9033-4845-894f-375a113cd323" providerId="AD" clId="Web-{0C081B48-257B-9F7A-61DB-DE7F256126E0}" dt="2025-05-02T06:46:57.435" v="80" actId="20577"/>
          <ac:spMkLst>
            <pc:docMk/>
            <pc:sldMk cId="2867964292" sldId="320"/>
            <ac:spMk id="34" creationId="{A457B2C0-AD8E-AABC-AF24-8F7327D39F5C}"/>
          </ac:spMkLst>
        </pc:spChg>
      </pc:sldChg>
      <pc:sldChg chg="modSp add replId">
        <pc:chgData name="Rajappan, Soniya" userId="S::sxr230110@utdallas.edu::bcee412d-9033-4845-894f-375a113cd323" providerId="AD" clId="Web-{0C081B48-257B-9F7A-61DB-DE7F256126E0}" dt="2025-05-02T06:47:20.390" v="83" actId="20577"/>
        <pc:sldMkLst>
          <pc:docMk/>
          <pc:sldMk cId="4164700684" sldId="321"/>
        </pc:sldMkLst>
        <pc:spChg chg="mod">
          <ac:chgData name="Rajappan, Soniya" userId="S::sxr230110@utdallas.edu::bcee412d-9033-4845-894f-375a113cd323" providerId="AD" clId="Web-{0C081B48-257B-9F7A-61DB-DE7F256126E0}" dt="2025-05-02T06:46:23.168" v="74" actId="20577"/>
          <ac:spMkLst>
            <pc:docMk/>
            <pc:sldMk cId="4164700684" sldId="321"/>
            <ac:spMk id="2" creationId="{FCA3301A-BF62-643B-A032-633BBD171157}"/>
          </ac:spMkLst>
        </pc:spChg>
        <pc:spChg chg="mod">
          <ac:chgData name="Rajappan, Soniya" userId="S::sxr230110@utdallas.edu::bcee412d-9033-4845-894f-375a113cd323" providerId="AD" clId="Web-{0C081B48-257B-9F7A-61DB-DE7F256126E0}" dt="2025-05-02T06:47:20.390" v="83" actId="20577"/>
          <ac:spMkLst>
            <pc:docMk/>
            <pc:sldMk cId="4164700684" sldId="321"/>
            <ac:spMk id="34" creationId="{389C5F5D-98EC-A440-D315-66EC4608EC73}"/>
          </ac:spMkLst>
        </pc:spChg>
      </pc:sldChg>
    </pc:docChg>
  </pc:docChgLst>
  <pc:docChgLst>
    <pc:chgData name="Rajappan, Soniya" userId="S::sxr230110@utdallas.edu::bcee412d-9033-4845-894f-375a113cd323" providerId="AD" clId="Web-{D71FDEFF-424E-814E-3C55-D35A3151CE2F}"/>
    <pc:docChg chg="modSld">
      <pc:chgData name="Rajappan, Soniya" userId="S::sxr230110@utdallas.edu::bcee412d-9033-4845-894f-375a113cd323" providerId="AD" clId="Web-{D71FDEFF-424E-814E-3C55-D35A3151CE2F}" dt="2025-05-02T19:59:16.790" v="494" actId="20577"/>
      <pc:docMkLst>
        <pc:docMk/>
      </pc:docMkLst>
      <pc:sldChg chg="modSp">
        <pc:chgData name="Rajappan, Soniya" userId="S::sxr230110@utdallas.edu::bcee412d-9033-4845-894f-375a113cd323" providerId="AD" clId="Web-{D71FDEFF-424E-814E-3C55-D35A3151CE2F}" dt="2025-05-02T19:59:16.790" v="494" actId="20577"/>
        <pc:sldMkLst>
          <pc:docMk/>
          <pc:sldMk cId="1098438548" sldId="303"/>
        </pc:sldMkLst>
        <pc:spChg chg="mod">
          <ac:chgData name="Rajappan, Soniya" userId="S::sxr230110@utdallas.edu::bcee412d-9033-4845-894f-375a113cd323" providerId="AD" clId="Web-{D71FDEFF-424E-814E-3C55-D35A3151CE2F}" dt="2025-05-02T19:59:16.790" v="494" actId="20577"/>
          <ac:spMkLst>
            <pc:docMk/>
            <pc:sldMk cId="1098438548" sldId="303"/>
            <ac:spMk id="33" creationId="{661AD2D7-A53B-D6BF-5CD0-DC4769C6B2E9}"/>
          </ac:spMkLst>
        </pc:spChg>
      </pc:sldChg>
      <pc:sldChg chg="modSp">
        <pc:chgData name="Rajappan, Soniya" userId="S::sxr230110@utdallas.edu::bcee412d-9033-4845-894f-375a113cd323" providerId="AD" clId="Web-{D71FDEFF-424E-814E-3C55-D35A3151CE2F}" dt="2025-05-02T19:55:50.424" v="483"/>
        <pc:sldMkLst>
          <pc:docMk/>
          <pc:sldMk cId="2664201762" sldId="319"/>
        </pc:sldMkLst>
      </pc:sldChg>
      <pc:sldChg chg="modSp">
        <pc:chgData name="Rajappan, Soniya" userId="S::sxr230110@utdallas.edu::bcee412d-9033-4845-894f-375a113cd323" providerId="AD" clId="Web-{D71FDEFF-424E-814E-3C55-D35A3151CE2F}" dt="2025-05-02T19:50:58.007" v="441" actId="20577"/>
        <pc:sldMkLst>
          <pc:docMk/>
          <pc:sldMk cId="4164700684" sldId="321"/>
        </pc:sldMkLst>
        <pc:spChg chg="mod">
          <ac:chgData name="Rajappan, Soniya" userId="S::sxr230110@utdallas.edu::bcee412d-9033-4845-894f-375a113cd323" providerId="AD" clId="Web-{D71FDEFF-424E-814E-3C55-D35A3151CE2F}" dt="2025-05-02T19:47:58.735" v="416" actId="20577"/>
          <ac:spMkLst>
            <pc:docMk/>
            <pc:sldMk cId="4164700684" sldId="321"/>
            <ac:spMk id="2" creationId="{FCA3301A-BF62-643B-A032-633BBD171157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50:58.007" v="441" actId="20577"/>
          <ac:spMkLst>
            <pc:docMk/>
            <pc:sldMk cId="4164700684" sldId="321"/>
            <ac:spMk id="9" creationId="{2BA9595B-C6F7-0742-6E75-1233AC6B50D2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46:45.060" v="384" actId="20577"/>
          <ac:spMkLst>
            <pc:docMk/>
            <pc:sldMk cId="4164700684" sldId="321"/>
            <ac:spMk id="18" creationId="{F4D1EFFE-E46E-4C94-414B-8C30D5646F9F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48:19.626" v="419" actId="20577"/>
          <ac:spMkLst>
            <pc:docMk/>
            <pc:sldMk cId="4164700684" sldId="321"/>
            <ac:spMk id="22" creationId="{F8EFCC38-D383-937B-62E6-C2F2A3FF06D3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48:26.783" v="424" actId="20577"/>
          <ac:spMkLst>
            <pc:docMk/>
            <pc:sldMk cId="4164700684" sldId="321"/>
            <ac:spMk id="23" creationId="{3C125BF1-465E-9C10-BD23-9CE817F3FB1A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48:53.784" v="426" actId="20577"/>
          <ac:spMkLst>
            <pc:docMk/>
            <pc:sldMk cId="4164700684" sldId="321"/>
            <ac:spMk id="24" creationId="{E676E6E5-C669-F1A8-9205-9217A915A757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49:06.534" v="428" actId="20577"/>
          <ac:spMkLst>
            <pc:docMk/>
            <pc:sldMk cId="4164700684" sldId="321"/>
            <ac:spMk id="25" creationId="{AF03DD75-2B47-177A-921F-077E7D064A50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49:24.019" v="433" actId="20577"/>
          <ac:spMkLst>
            <pc:docMk/>
            <pc:sldMk cId="4164700684" sldId="321"/>
            <ac:spMk id="26" creationId="{B935955C-7803-4EE0-A9A1-D930C460ACCE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49:21.722" v="432" actId="20577"/>
          <ac:spMkLst>
            <pc:docMk/>
            <pc:sldMk cId="4164700684" sldId="321"/>
            <ac:spMk id="27" creationId="{F0A7CF9C-3947-98D4-AB89-C88786B5ABDF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50:15.709" v="437" actId="20577"/>
          <ac:spMkLst>
            <pc:docMk/>
            <pc:sldMk cId="4164700684" sldId="321"/>
            <ac:spMk id="47" creationId="{93FF50C9-3C14-4865-2084-D9C89CD10548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47:34.265" v="388" actId="20577"/>
          <ac:spMkLst>
            <pc:docMk/>
            <pc:sldMk cId="4164700684" sldId="321"/>
            <ac:spMk id="52" creationId="{8B6178CF-C476-9A25-0A6F-7A608B6B8CB7}"/>
          </ac:spMkLst>
        </pc:spChg>
      </pc:sldChg>
      <pc:sldChg chg="addSp delSp modSp">
        <pc:chgData name="Rajappan, Soniya" userId="S::sxr230110@utdallas.edu::bcee412d-9033-4845-894f-375a113cd323" providerId="AD" clId="Web-{D71FDEFF-424E-814E-3C55-D35A3151CE2F}" dt="2025-05-02T19:44:51.213" v="381" actId="20577"/>
        <pc:sldMkLst>
          <pc:docMk/>
          <pc:sldMk cId="2081353469" sldId="325"/>
        </pc:sldMkLst>
        <pc:spChg chg="mod">
          <ac:chgData name="Rajappan, Soniya" userId="S::sxr230110@utdallas.edu::bcee412d-9033-4845-894f-375a113cd323" providerId="AD" clId="Web-{D71FDEFF-424E-814E-3C55-D35A3151CE2F}" dt="2025-05-02T19:42:17.973" v="323" actId="20577"/>
          <ac:spMkLst>
            <pc:docMk/>
            <pc:sldMk cId="2081353469" sldId="325"/>
            <ac:spMk id="39" creationId="{92CCEA61-1DC5-2FBB-9E3B-6653C5583966}"/>
          </ac:spMkLst>
        </pc:spChg>
      </pc:sldChg>
      <pc:sldChg chg="modSp">
        <pc:chgData name="Rajappan, Soniya" userId="S::sxr230110@utdallas.edu::bcee412d-9033-4845-894f-375a113cd323" providerId="AD" clId="Web-{D71FDEFF-424E-814E-3C55-D35A3151CE2F}" dt="2025-05-02T19:41:26.580" v="319" actId="20577"/>
        <pc:sldMkLst>
          <pc:docMk/>
          <pc:sldMk cId="2234300165" sldId="327"/>
        </pc:sldMkLst>
        <pc:spChg chg="mod">
          <ac:chgData name="Rajappan, Soniya" userId="S::sxr230110@utdallas.edu::bcee412d-9033-4845-894f-375a113cd323" providerId="AD" clId="Web-{D71FDEFF-424E-814E-3C55-D35A3151CE2F}" dt="2025-05-02T19:29:42.618" v="50" actId="20577"/>
          <ac:spMkLst>
            <pc:docMk/>
            <pc:sldMk cId="2234300165" sldId="327"/>
            <ac:spMk id="9" creationId="{5996B8A0-EB94-E8FB-CBF5-B58A2DEDA4DA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31:45.606" v="61" actId="20577"/>
          <ac:spMkLst>
            <pc:docMk/>
            <pc:sldMk cId="2234300165" sldId="327"/>
            <ac:spMk id="18" creationId="{B2FB6E05-E681-B9DA-2125-4D79C066662A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19:26.799" v="23" actId="20577"/>
          <ac:spMkLst>
            <pc:docMk/>
            <pc:sldMk cId="2234300165" sldId="327"/>
            <ac:spMk id="39" creationId="{C43C21BC-6163-1F33-B001-B016C8D4B151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28:02.630" v="43"/>
          <ac:spMkLst>
            <pc:docMk/>
            <pc:sldMk cId="2234300165" sldId="327"/>
            <ac:spMk id="47" creationId="{8DC6005E-675E-28F3-C001-13A969422799}"/>
          </ac:spMkLst>
        </pc:spChg>
        <pc:spChg chg="mod">
          <ac:chgData name="Rajappan, Soniya" userId="S::sxr230110@utdallas.edu::bcee412d-9033-4845-894f-375a113cd323" providerId="AD" clId="Web-{D71FDEFF-424E-814E-3C55-D35A3151CE2F}" dt="2025-05-02T19:29:35.446" v="48" actId="20577"/>
          <ac:spMkLst>
            <pc:docMk/>
            <pc:sldMk cId="2234300165" sldId="327"/>
            <ac:spMk id="52" creationId="{83E454C9-0F5F-CF9B-3E14-3F0CEBFA47E5}"/>
          </ac:spMkLst>
        </pc:spChg>
      </pc:sldChg>
    </pc:docChg>
  </pc:docChgLst>
  <pc:docChgLst>
    <pc:chgData name="Rajappan, Soniya" userId="S::sxr230110@utdallas.edu::bcee412d-9033-4845-894f-375a113cd323" providerId="AD" clId="Web-{7B62274B-1D62-F992-DA40-2BCFA497D78D}"/>
    <pc:docChg chg="delSld">
      <pc:chgData name="Rajappan, Soniya" userId="S::sxr230110@utdallas.edu::bcee412d-9033-4845-894f-375a113cd323" providerId="AD" clId="Web-{7B62274B-1D62-F992-DA40-2BCFA497D78D}" dt="2025-05-07T19:39:24.859" v="0"/>
      <pc:docMkLst>
        <pc:docMk/>
      </pc:docMkLst>
      <pc:sldChg chg="del">
        <pc:chgData name="Rajappan, Soniya" userId="S::sxr230110@utdallas.edu::bcee412d-9033-4845-894f-375a113cd323" providerId="AD" clId="Web-{7B62274B-1D62-F992-DA40-2BCFA497D78D}" dt="2025-05-07T19:39:24.859" v="0"/>
        <pc:sldMkLst>
          <pc:docMk/>
          <pc:sldMk cId="2664201762" sldId="319"/>
        </pc:sldMkLst>
      </pc:sldChg>
    </pc:docChg>
  </pc:docChgLst>
  <pc:docChgLst>
    <pc:chgData name="Rajappan, Soniya" userId="S::sxr230110@utdallas.edu::bcee412d-9033-4845-894f-375a113cd323" providerId="AD" clId="Web-{FB978F57-53AB-8E3F-BA13-F9F0D2023F36}"/>
    <pc:docChg chg="modSld">
      <pc:chgData name="Rajappan, Soniya" userId="S::sxr230110@utdallas.edu::bcee412d-9033-4845-894f-375a113cd323" providerId="AD" clId="Web-{FB978F57-53AB-8E3F-BA13-F9F0D2023F36}" dt="2025-05-02T06:34:58.099" v="1"/>
      <pc:docMkLst>
        <pc:docMk/>
      </pc:docMkLst>
      <pc:sldChg chg="addSp delSp modSp">
        <pc:chgData name="Rajappan, Soniya" userId="S::sxr230110@utdallas.edu::bcee412d-9033-4845-894f-375a113cd323" providerId="AD" clId="Web-{FB978F57-53AB-8E3F-BA13-F9F0D2023F36}" dt="2025-05-02T06:34:58.099" v="1"/>
        <pc:sldMkLst>
          <pc:docMk/>
          <pc:sldMk cId="1098438548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0A1FF-CA17-8E41-93A6-AA28A6E21A06}" type="datetimeFigureOut">
              <a:rPr lang="en-US" smtClean="0"/>
              <a:t>12/2/25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17C-B844-8D44-B90C-E1EAE0D7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07405-36C1-F979-A5E3-5C0B21173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9FF2EE-9726-8500-DD9A-A5B68BE6E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34568-0CF3-A7A2-57EB-FC0EF6B87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4A3F2-2971-593B-8041-1B387441B0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C4412-AC8E-93AC-A3D5-45B74B36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32240-C784-5EF6-7FF7-EC9E69608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F8D2AD-DB59-3339-B3DB-979AE31A1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B5779-AE9D-3D7C-0E32-4010298C2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05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22C6-E910-D804-0461-C3B10A8B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03F416-869D-7623-3FA8-11D8C928C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649105-98CD-70AD-C348-D54E635BF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2ECD9-A714-6BFF-CB6C-8274E4738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5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CEF5-2583-1DB8-E4F6-DD29BFB73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80ACD-B0B8-DB15-66D7-A8F92AEAF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5837E-F5AE-6FA7-5831-60109CB57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28E23-F5A3-601E-F4FC-AB61285C3D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0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6D13-4FC1-48ED-44AC-015F3F859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A582D-5DC6-AC74-032E-7D1DD794E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AEF544-5814-0C3C-0BAB-4588E7DB7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C2D0C-AB0D-9C46-9F6F-90CC258E0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6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9B66-E661-64FE-4F89-A0A4FAB9F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4BB00-968E-CFD7-3965-B13C6CAAC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25204-FC7D-5B74-6824-AB87F1AB4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B247D-3EA9-EB0A-BFB9-C6BCF029D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8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3D086-A61A-6CA7-E0D1-9A202051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E85388-9BDB-86A3-2D58-9708026B5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42C08-A75F-9372-7323-198B9C91D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DA3D1-7610-CFB2-C8AC-2684619F5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8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B70A9-61A0-EDA7-D91A-D88AA3E51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D9211E-AF0A-6D13-80DB-4A49DEA09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F183C4-577B-15F2-A036-6A2FC0DA8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C28E2-74F9-B6E5-C466-DD84B15CA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8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90924FDC-96EA-1124-2DE9-AD8BAFDCAC58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/>
          <a:lstStyle/>
          <a:p>
            <a:endParaRPr lang="en-US" sz="1100">
              <a:solidFill>
                <a:srgbClr val="73FEFF"/>
              </a:solidFill>
            </a:endParaRPr>
          </a:p>
        </p:txBody>
      </p:sp>
      <p:sp useBgFill="1">
        <p:nvSpPr>
          <p:cNvPr id="7" name="Freeform 6">
            <a:extLst>
              <a:ext uri="{FF2B5EF4-FFF2-40B4-BE49-F238E27FC236}">
                <a16:creationId xmlns:a16="http://schemas.microsoft.com/office/drawing/2014/main" id="{0B5C086C-24BA-D37C-1BC6-09FB32ABF056}"/>
              </a:ext>
            </a:extLst>
          </p:cNvPr>
          <p:cNvSpPr>
            <a:spLocks noChangeAspect="1"/>
          </p:cNvSpPr>
          <p:nvPr userDrawn="1"/>
        </p:nvSpPr>
        <p:spPr>
          <a:xfrm>
            <a:off x="8314858" y="1338508"/>
            <a:ext cx="3069317" cy="4572000"/>
          </a:xfrm>
          <a:custGeom>
            <a:avLst/>
            <a:gdLst>
              <a:gd name="connsiteX0" fmla="*/ 489857 w 4180114"/>
              <a:gd name="connsiteY0" fmla="*/ 1023258 h 6226629"/>
              <a:gd name="connsiteX1" fmla="*/ 979714 w 4180114"/>
              <a:gd name="connsiteY1" fmla="*/ 1513115 h 6226629"/>
              <a:gd name="connsiteX2" fmla="*/ 979714 w 4180114"/>
              <a:gd name="connsiteY2" fmla="*/ 5736772 h 6226629"/>
              <a:gd name="connsiteX3" fmla="*/ 489857 w 4180114"/>
              <a:gd name="connsiteY3" fmla="*/ 6226629 h 6226629"/>
              <a:gd name="connsiteX4" fmla="*/ 0 w 4180114"/>
              <a:gd name="connsiteY4" fmla="*/ 5736772 h 6226629"/>
              <a:gd name="connsiteX5" fmla="*/ 0 w 4180114"/>
              <a:gd name="connsiteY5" fmla="*/ 1513115 h 6226629"/>
              <a:gd name="connsiteX6" fmla="*/ 489857 w 4180114"/>
              <a:gd name="connsiteY6" fmla="*/ 1023258 h 6226629"/>
              <a:gd name="connsiteX7" fmla="*/ 2623457 w 4180114"/>
              <a:gd name="connsiteY7" fmla="*/ 751114 h 6226629"/>
              <a:gd name="connsiteX8" fmla="*/ 3113314 w 4180114"/>
              <a:gd name="connsiteY8" fmla="*/ 1240971 h 6226629"/>
              <a:gd name="connsiteX9" fmla="*/ 3113314 w 4180114"/>
              <a:gd name="connsiteY9" fmla="*/ 5464628 h 6226629"/>
              <a:gd name="connsiteX10" fmla="*/ 2623457 w 4180114"/>
              <a:gd name="connsiteY10" fmla="*/ 5954485 h 6226629"/>
              <a:gd name="connsiteX11" fmla="*/ 2133600 w 4180114"/>
              <a:gd name="connsiteY11" fmla="*/ 5464628 h 6226629"/>
              <a:gd name="connsiteX12" fmla="*/ 2133600 w 4180114"/>
              <a:gd name="connsiteY12" fmla="*/ 1240971 h 6226629"/>
              <a:gd name="connsiteX13" fmla="*/ 2623457 w 4180114"/>
              <a:gd name="connsiteY13" fmla="*/ 751114 h 6226629"/>
              <a:gd name="connsiteX14" fmla="*/ 3690257 w 4180114"/>
              <a:gd name="connsiteY14" fmla="*/ 380999 h 6226629"/>
              <a:gd name="connsiteX15" fmla="*/ 4180114 w 4180114"/>
              <a:gd name="connsiteY15" fmla="*/ 870856 h 6226629"/>
              <a:gd name="connsiteX16" fmla="*/ 4180114 w 4180114"/>
              <a:gd name="connsiteY16" fmla="*/ 5094513 h 6226629"/>
              <a:gd name="connsiteX17" fmla="*/ 3690257 w 4180114"/>
              <a:gd name="connsiteY17" fmla="*/ 5584370 h 6226629"/>
              <a:gd name="connsiteX18" fmla="*/ 3200400 w 4180114"/>
              <a:gd name="connsiteY18" fmla="*/ 5094513 h 6226629"/>
              <a:gd name="connsiteX19" fmla="*/ 3200400 w 4180114"/>
              <a:gd name="connsiteY19" fmla="*/ 870856 h 6226629"/>
              <a:gd name="connsiteX20" fmla="*/ 3690257 w 4180114"/>
              <a:gd name="connsiteY20" fmla="*/ 380999 h 6226629"/>
              <a:gd name="connsiteX21" fmla="*/ 1556657 w 4180114"/>
              <a:gd name="connsiteY21" fmla="*/ 0 h 6226629"/>
              <a:gd name="connsiteX22" fmla="*/ 2046514 w 4180114"/>
              <a:gd name="connsiteY22" fmla="*/ 489857 h 6226629"/>
              <a:gd name="connsiteX23" fmla="*/ 2046514 w 4180114"/>
              <a:gd name="connsiteY23" fmla="*/ 4713514 h 6226629"/>
              <a:gd name="connsiteX24" fmla="*/ 1556657 w 4180114"/>
              <a:gd name="connsiteY24" fmla="*/ 5203371 h 6226629"/>
              <a:gd name="connsiteX25" fmla="*/ 1066800 w 4180114"/>
              <a:gd name="connsiteY25" fmla="*/ 4713514 h 6226629"/>
              <a:gd name="connsiteX26" fmla="*/ 1066800 w 4180114"/>
              <a:gd name="connsiteY26" fmla="*/ 489857 h 6226629"/>
              <a:gd name="connsiteX27" fmla="*/ 1556657 w 4180114"/>
              <a:gd name="connsiteY27" fmla="*/ 0 h 62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0114" h="6226629">
                <a:moveTo>
                  <a:pt x="489857" y="1023258"/>
                </a:moveTo>
                <a:cubicBezTo>
                  <a:pt x="760398" y="1023258"/>
                  <a:pt x="979714" y="1242574"/>
                  <a:pt x="979714" y="1513115"/>
                </a:cubicBezTo>
                <a:lnTo>
                  <a:pt x="979714" y="5736772"/>
                </a:lnTo>
                <a:cubicBezTo>
                  <a:pt x="979714" y="6007313"/>
                  <a:pt x="760398" y="6226629"/>
                  <a:pt x="489857" y="6226629"/>
                </a:cubicBezTo>
                <a:cubicBezTo>
                  <a:pt x="219316" y="6226629"/>
                  <a:pt x="0" y="6007313"/>
                  <a:pt x="0" y="5736772"/>
                </a:cubicBezTo>
                <a:lnTo>
                  <a:pt x="0" y="1513115"/>
                </a:lnTo>
                <a:cubicBezTo>
                  <a:pt x="0" y="1242574"/>
                  <a:pt x="219316" y="1023258"/>
                  <a:pt x="489857" y="1023258"/>
                </a:cubicBezTo>
                <a:close/>
                <a:moveTo>
                  <a:pt x="2623457" y="751114"/>
                </a:moveTo>
                <a:cubicBezTo>
                  <a:pt x="2893998" y="751114"/>
                  <a:pt x="3113314" y="970430"/>
                  <a:pt x="3113314" y="1240971"/>
                </a:cubicBezTo>
                <a:lnTo>
                  <a:pt x="3113314" y="5464628"/>
                </a:lnTo>
                <a:cubicBezTo>
                  <a:pt x="3113314" y="5735169"/>
                  <a:pt x="2893998" y="5954485"/>
                  <a:pt x="2623457" y="5954485"/>
                </a:cubicBezTo>
                <a:cubicBezTo>
                  <a:pt x="2352916" y="5954485"/>
                  <a:pt x="2133600" y="5735169"/>
                  <a:pt x="2133600" y="5464628"/>
                </a:cubicBezTo>
                <a:lnTo>
                  <a:pt x="2133600" y="1240971"/>
                </a:lnTo>
                <a:cubicBezTo>
                  <a:pt x="2133600" y="970430"/>
                  <a:pt x="2352916" y="751114"/>
                  <a:pt x="2623457" y="751114"/>
                </a:cubicBezTo>
                <a:close/>
                <a:moveTo>
                  <a:pt x="3690257" y="380999"/>
                </a:moveTo>
                <a:cubicBezTo>
                  <a:pt x="3960798" y="380999"/>
                  <a:pt x="4180114" y="600315"/>
                  <a:pt x="4180114" y="870856"/>
                </a:cubicBezTo>
                <a:lnTo>
                  <a:pt x="4180114" y="5094513"/>
                </a:lnTo>
                <a:cubicBezTo>
                  <a:pt x="4180114" y="5365054"/>
                  <a:pt x="3960798" y="5584370"/>
                  <a:pt x="3690257" y="5584370"/>
                </a:cubicBezTo>
                <a:cubicBezTo>
                  <a:pt x="3419716" y="5584370"/>
                  <a:pt x="3200400" y="5365054"/>
                  <a:pt x="3200400" y="5094513"/>
                </a:cubicBezTo>
                <a:lnTo>
                  <a:pt x="3200400" y="870856"/>
                </a:lnTo>
                <a:cubicBezTo>
                  <a:pt x="3200400" y="600315"/>
                  <a:pt x="3419716" y="380999"/>
                  <a:pt x="3690257" y="380999"/>
                </a:cubicBezTo>
                <a:close/>
                <a:moveTo>
                  <a:pt x="1556657" y="0"/>
                </a:moveTo>
                <a:cubicBezTo>
                  <a:pt x="1827198" y="0"/>
                  <a:pt x="2046514" y="219316"/>
                  <a:pt x="2046514" y="489857"/>
                </a:cubicBezTo>
                <a:lnTo>
                  <a:pt x="2046514" y="4713514"/>
                </a:lnTo>
                <a:cubicBezTo>
                  <a:pt x="2046514" y="4984055"/>
                  <a:pt x="1827198" y="5203371"/>
                  <a:pt x="1556657" y="5203371"/>
                </a:cubicBezTo>
                <a:cubicBezTo>
                  <a:pt x="1286116" y="5203371"/>
                  <a:pt x="1066800" y="4984055"/>
                  <a:pt x="1066800" y="4713514"/>
                </a:cubicBezTo>
                <a:lnTo>
                  <a:pt x="1066800" y="489857"/>
                </a:lnTo>
                <a:cubicBezTo>
                  <a:pt x="1066800" y="219316"/>
                  <a:pt x="1286116" y="0"/>
                  <a:pt x="1556657" y="0"/>
                </a:cubicBezTo>
                <a:close/>
              </a:path>
            </a:pathLst>
          </a:custGeom>
          <a:ln>
            <a:noFill/>
          </a:ln>
          <a:effectLst>
            <a:outerShdw blurRad="190500" dist="2540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B163B6-C666-C2F5-D4CF-8DB9FEDA22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35116" b="32800"/>
          <a:stretch/>
        </p:blipFill>
        <p:spPr>
          <a:xfrm>
            <a:off x="4267199" y="1942268"/>
            <a:ext cx="3657600" cy="880116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CFDEDEC-20F8-BF38-9DA1-3D0B6D0F4F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4671279"/>
            <a:ext cx="4572000" cy="1828800"/>
          </a:xfrm>
        </p:spPr>
        <p:txBody>
          <a:bodyPr tIns="91440" bIns="91440" anchor="ctr">
            <a:noAutofit/>
          </a:bodyPr>
          <a:lstStyle>
            <a:lvl1pPr marL="0" indent="0" algn="ctr">
              <a:buNone/>
              <a:defRPr sz="1600" b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8C8975-09D2-C7A5-7D04-C3817EF4A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3044279"/>
            <a:ext cx="9144000" cy="769441"/>
          </a:xfrm>
        </p:spPr>
        <p:txBody>
          <a:bodyPr wrap="square" anchor="ctr">
            <a:spAutoFit/>
          </a:bodyPr>
          <a:lstStyle>
            <a:lvl1pPr algn="ctr">
              <a:defRPr sz="4400" b="1">
                <a:solidFill>
                  <a:srgbClr val="73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67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1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29064AE-BAD2-40DE-4E48-883E9CF47C57}"/>
              </a:ext>
            </a:extLst>
          </p:cNvPr>
          <p:cNvSpPr/>
          <p:nvPr userDrawn="1"/>
        </p:nvSpPr>
        <p:spPr>
          <a:xfrm>
            <a:off x="0" y="0"/>
            <a:ext cx="1796868" cy="1554017"/>
          </a:xfrm>
          <a:custGeom>
            <a:avLst/>
            <a:gdLst>
              <a:gd name="connsiteX0" fmla="*/ 0 w 1796868"/>
              <a:gd name="connsiteY0" fmla="*/ 0 h 1554017"/>
              <a:gd name="connsiteX1" fmla="*/ 1796868 w 1796868"/>
              <a:gd name="connsiteY1" fmla="*/ 0 h 1554017"/>
              <a:gd name="connsiteX2" fmla="*/ 1782484 w 1796868"/>
              <a:gd name="connsiteY2" fmla="*/ 94247 h 1554017"/>
              <a:gd name="connsiteX3" fmla="*/ 177823 w 1796868"/>
              <a:gd name="connsiteY3" fmla="*/ 1545038 h 1554017"/>
              <a:gd name="connsiteX4" fmla="*/ 0 w 1796868"/>
              <a:gd name="connsiteY4" fmla="*/ 1554017 h 1554017"/>
              <a:gd name="connsiteX5" fmla="*/ 0 w 1796868"/>
              <a:gd name="connsiteY5" fmla="*/ 0 h 15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6868" h="1554017">
                <a:moveTo>
                  <a:pt x="0" y="0"/>
                </a:moveTo>
                <a:lnTo>
                  <a:pt x="1796868" y="0"/>
                </a:lnTo>
                <a:lnTo>
                  <a:pt x="1782484" y="94247"/>
                </a:lnTo>
                <a:cubicBezTo>
                  <a:pt x="1624136" y="868075"/>
                  <a:pt x="977049" y="1463872"/>
                  <a:pt x="177823" y="1545038"/>
                </a:cubicBezTo>
                <a:lnTo>
                  <a:pt x="0" y="1554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12D0471-9CFF-B123-A9BA-3CF56596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13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5180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26" name="Picture 2" descr="Technology Orange Images – Browse 3,750,143 Stock Photos, Vectors, and  Video | Adobe Stock">
            <a:extLst>
              <a:ext uri="{FF2B5EF4-FFF2-40B4-BE49-F238E27FC236}">
                <a16:creationId xmlns:a16="http://schemas.microsoft.com/office/drawing/2014/main" id="{43629142-85CA-E205-AED5-29AD967829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t="67587" r="9826" b="18329"/>
          <a:stretch>
            <a:fillRect/>
          </a:stretch>
        </p:blipFill>
        <p:spPr bwMode="auto">
          <a:xfrm rot="5400000">
            <a:off x="-3107035" y="3107035"/>
            <a:ext cx="6858000" cy="64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163F6A-7998-493C-5B24-BE9D3338DDBA}"/>
              </a:ext>
            </a:extLst>
          </p:cNvPr>
          <p:cNvSpPr/>
          <p:nvPr userDrawn="1"/>
        </p:nvSpPr>
        <p:spPr>
          <a:xfrm>
            <a:off x="0" y="0"/>
            <a:ext cx="64393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0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26" name="Picture 2" descr="Technology Orange Images – Browse 3,750,143 Stock Photos, Vectors, and  Video | Adobe Stock">
            <a:extLst>
              <a:ext uri="{FF2B5EF4-FFF2-40B4-BE49-F238E27FC236}">
                <a16:creationId xmlns:a16="http://schemas.microsoft.com/office/drawing/2014/main" id="{43629142-85CA-E205-AED5-29AD9678292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1" t="67587" r="9826" b="18329"/>
          <a:stretch>
            <a:fillRect/>
          </a:stretch>
        </p:blipFill>
        <p:spPr bwMode="auto">
          <a:xfrm rot="5400000">
            <a:off x="-3107035" y="3107035"/>
            <a:ext cx="6858000" cy="64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163F6A-7998-493C-5B24-BE9D3338DDBA}"/>
              </a:ext>
            </a:extLst>
          </p:cNvPr>
          <p:cNvSpPr/>
          <p:nvPr userDrawn="1"/>
        </p:nvSpPr>
        <p:spPr>
          <a:xfrm>
            <a:off x="0" y="0"/>
            <a:ext cx="64393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40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99F64-4954-E97A-8D39-BBFAA65C4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94773"/>
          <a:stretch/>
        </p:blipFill>
        <p:spPr>
          <a:xfrm>
            <a:off x="0" y="10"/>
            <a:ext cx="637309" cy="6857990"/>
          </a:xfrm>
          <a:prstGeom prst="rect">
            <a:avLst/>
          </a:pr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924C6BD-EC70-AF09-8F66-A6212AA97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028" y="1520687"/>
            <a:ext cx="5257971" cy="5029200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0499B19-3AA3-3514-80D5-2F406A42F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6718" y="1520687"/>
            <a:ext cx="5257970" cy="5029200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6515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216" y="360117"/>
            <a:ext cx="8298347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33A11-D1F2-532D-B92E-D766DB6756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9264" r="-1"/>
          <a:stretch/>
        </p:blipFill>
        <p:spPr>
          <a:xfrm>
            <a:off x="0" y="10"/>
            <a:ext cx="130903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2660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4116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335CDE-7746-BD00-328F-9F03F66B74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7DCC49A-9183-A52E-F6FE-B253C7FF8F2F}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C94634-977E-A221-3C73-33B7EB87C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62" y="2112162"/>
            <a:ext cx="7202184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4021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335CDE-7746-BD00-328F-9F03F66B745E}"/>
              </a:ext>
            </a:extLst>
          </p:cNvPr>
          <p:cNvSpPr/>
          <p:nvPr userDrawn="1"/>
        </p:nvSpPr>
        <p:spPr>
          <a:xfrm>
            <a:off x="0" y="0"/>
            <a:ext cx="630620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7DCC49A-9183-A52E-F6FE-B253C7FF8F2F}"/>
              </a:ext>
            </a:extLst>
          </p:cNvPr>
          <p:cNvSpPr/>
          <p:nvPr userDrawn="1"/>
        </p:nvSpPr>
        <p:spPr>
          <a:xfrm>
            <a:off x="0" y="-1"/>
            <a:ext cx="6306207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C94634-977E-A221-3C73-33B7EB87C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46" y="2587587"/>
            <a:ext cx="3956113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3C49AF-E312-6492-DAB8-241D6B5CD6A8}"/>
              </a:ext>
            </a:extLst>
          </p:cNvPr>
          <p:cNvSpPr/>
          <p:nvPr userDrawn="1"/>
        </p:nvSpPr>
        <p:spPr>
          <a:xfrm>
            <a:off x="5213132" y="1358461"/>
            <a:ext cx="6978868" cy="41410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20315E-93E0-7B26-D9B0-1DC7061C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207" y="1920344"/>
            <a:ext cx="5486400" cy="3017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32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3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5FCFFC9-EB07-E3CE-9C33-8EAD58C5C0FC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 useBgFill="1">
        <p:nvSpPr>
          <p:cNvPr id="4" name="Freeform 3">
            <a:extLst>
              <a:ext uri="{FF2B5EF4-FFF2-40B4-BE49-F238E27FC236}">
                <a16:creationId xmlns:a16="http://schemas.microsoft.com/office/drawing/2014/main" id="{9EE45E95-CEA5-34AE-AD9A-3DA52D91F4D4}"/>
              </a:ext>
            </a:extLst>
          </p:cNvPr>
          <p:cNvSpPr>
            <a:spLocks noChangeAspect="1"/>
          </p:cNvSpPr>
          <p:nvPr userDrawn="1"/>
        </p:nvSpPr>
        <p:spPr>
          <a:xfrm>
            <a:off x="8314858" y="1338508"/>
            <a:ext cx="3069317" cy="4572000"/>
          </a:xfrm>
          <a:custGeom>
            <a:avLst/>
            <a:gdLst>
              <a:gd name="connsiteX0" fmla="*/ 489857 w 4180114"/>
              <a:gd name="connsiteY0" fmla="*/ 1023258 h 6226629"/>
              <a:gd name="connsiteX1" fmla="*/ 979714 w 4180114"/>
              <a:gd name="connsiteY1" fmla="*/ 1513115 h 6226629"/>
              <a:gd name="connsiteX2" fmla="*/ 979714 w 4180114"/>
              <a:gd name="connsiteY2" fmla="*/ 5736772 h 6226629"/>
              <a:gd name="connsiteX3" fmla="*/ 489857 w 4180114"/>
              <a:gd name="connsiteY3" fmla="*/ 6226629 h 6226629"/>
              <a:gd name="connsiteX4" fmla="*/ 0 w 4180114"/>
              <a:gd name="connsiteY4" fmla="*/ 5736772 h 6226629"/>
              <a:gd name="connsiteX5" fmla="*/ 0 w 4180114"/>
              <a:gd name="connsiteY5" fmla="*/ 1513115 h 6226629"/>
              <a:gd name="connsiteX6" fmla="*/ 489857 w 4180114"/>
              <a:gd name="connsiteY6" fmla="*/ 1023258 h 6226629"/>
              <a:gd name="connsiteX7" fmla="*/ 2623457 w 4180114"/>
              <a:gd name="connsiteY7" fmla="*/ 751114 h 6226629"/>
              <a:gd name="connsiteX8" fmla="*/ 3113314 w 4180114"/>
              <a:gd name="connsiteY8" fmla="*/ 1240971 h 6226629"/>
              <a:gd name="connsiteX9" fmla="*/ 3113314 w 4180114"/>
              <a:gd name="connsiteY9" fmla="*/ 5464628 h 6226629"/>
              <a:gd name="connsiteX10" fmla="*/ 2623457 w 4180114"/>
              <a:gd name="connsiteY10" fmla="*/ 5954485 h 6226629"/>
              <a:gd name="connsiteX11" fmla="*/ 2133600 w 4180114"/>
              <a:gd name="connsiteY11" fmla="*/ 5464628 h 6226629"/>
              <a:gd name="connsiteX12" fmla="*/ 2133600 w 4180114"/>
              <a:gd name="connsiteY12" fmla="*/ 1240971 h 6226629"/>
              <a:gd name="connsiteX13" fmla="*/ 2623457 w 4180114"/>
              <a:gd name="connsiteY13" fmla="*/ 751114 h 6226629"/>
              <a:gd name="connsiteX14" fmla="*/ 3690257 w 4180114"/>
              <a:gd name="connsiteY14" fmla="*/ 380999 h 6226629"/>
              <a:gd name="connsiteX15" fmla="*/ 4180114 w 4180114"/>
              <a:gd name="connsiteY15" fmla="*/ 870856 h 6226629"/>
              <a:gd name="connsiteX16" fmla="*/ 4180114 w 4180114"/>
              <a:gd name="connsiteY16" fmla="*/ 5094513 h 6226629"/>
              <a:gd name="connsiteX17" fmla="*/ 3690257 w 4180114"/>
              <a:gd name="connsiteY17" fmla="*/ 5584370 h 6226629"/>
              <a:gd name="connsiteX18" fmla="*/ 3200400 w 4180114"/>
              <a:gd name="connsiteY18" fmla="*/ 5094513 h 6226629"/>
              <a:gd name="connsiteX19" fmla="*/ 3200400 w 4180114"/>
              <a:gd name="connsiteY19" fmla="*/ 870856 h 6226629"/>
              <a:gd name="connsiteX20" fmla="*/ 3690257 w 4180114"/>
              <a:gd name="connsiteY20" fmla="*/ 380999 h 6226629"/>
              <a:gd name="connsiteX21" fmla="*/ 1556657 w 4180114"/>
              <a:gd name="connsiteY21" fmla="*/ 0 h 6226629"/>
              <a:gd name="connsiteX22" fmla="*/ 2046514 w 4180114"/>
              <a:gd name="connsiteY22" fmla="*/ 489857 h 6226629"/>
              <a:gd name="connsiteX23" fmla="*/ 2046514 w 4180114"/>
              <a:gd name="connsiteY23" fmla="*/ 4713514 h 6226629"/>
              <a:gd name="connsiteX24" fmla="*/ 1556657 w 4180114"/>
              <a:gd name="connsiteY24" fmla="*/ 5203371 h 6226629"/>
              <a:gd name="connsiteX25" fmla="*/ 1066800 w 4180114"/>
              <a:gd name="connsiteY25" fmla="*/ 4713514 h 6226629"/>
              <a:gd name="connsiteX26" fmla="*/ 1066800 w 4180114"/>
              <a:gd name="connsiteY26" fmla="*/ 489857 h 6226629"/>
              <a:gd name="connsiteX27" fmla="*/ 1556657 w 4180114"/>
              <a:gd name="connsiteY27" fmla="*/ 0 h 62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0114" h="6226629">
                <a:moveTo>
                  <a:pt x="489857" y="1023258"/>
                </a:moveTo>
                <a:cubicBezTo>
                  <a:pt x="760398" y="1023258"/>
                  <a:pt x="979714" y="1242574"/>
                  <a:pt x="979714" y="1513115"/>
                </a:cubicBezTo>
                <a:lnTo>
                  <a:pt x="979714" y="5736772"/>
                </a:lnTo>
                <a:cubicBezTo>
                  <a:pt x="979714" y="6007313"/>
                  <a:pt x="760398" y="6226629"/>
                  <a:pt x="489857" y="6226629"/>
                </a:cubicBezTo>
                <a:cubicBezTo>
                  <a:pt x="219316" y="6226629"/>
                  <a:pt x="0" y="6007313"/>
                  <a:pt x="0" y="5736772"/>
                </a:cubicBezTo>
                <a:lnTo>
                  <a:pt x="0" y="1513115"/>
                </a:lnTo>
                <a:cubicBezTo>
                  <a:pt x="0" y="1242574"/>
                  <a:pt x="219316" y="1023258"/>
                  <a:pt x="489857" y="1023258"/>
                </a:cubicBezTo>
                <a:close/>
                <a:moveTo>
                  <a:pt x="2623457" y="751114"/>
                </a:moveTo>
                <a:cubicBezTo>
                  <a:pt x="2893998" y="751114"/>
                  <a:pt x="3113314" y="970430"/>
                  <a:pt x="3113314" y="1240971"/>
                </a:cubicBezTo>
                <a:lnTo>
                  <a:pt x="3113314" y="5464628"/>
                </a:lnTo>
                <a:cubicBezTo>
                  <a:pt x="3113314" y="5735169"/>
                  <a:pt x="2893998" y="5954485"/>
                  <a:pt x="2623457" y="5954485"/>
                </a:cubicBezTo>
                <a:cubicBezTo>
                  <a:pt x="2352916" y="5954485"/>
                  <a:pt x="2133600" y="5735169"/>
                  <a:pt x="2133600" y="5464628"/>
                </a:cubicBezTo>
                <a:lnTo>
                  <a:pt x="2133600" y="1240971"/>
                </a:lnTo>
                <a:cubicBezTo>
                  <a:pt x="2133600" y="970430"/>
                  <a:pt x="2352916" y="751114"/>
                  <a:pt x="2623457" y="751114"/>
                </a:cubicBezTo>
                <a:close/>
                <a:moveTo>
                  <a:pt x="3690257" y="380999"/>
                </a:moveTo>
                <a:cubicBezTo>
                  <a:pt x="3960798" y="380999"/>
                  <a:pt x="4180114" y="600315"/>
                  <a:pt x="4180114" y="870856"/>
                </a:cubicBezTo>
                <a:lnTo>
                  <a:pt x="4180114" y="5094513"/>
                </a:lnTo>
                <a:cubicBezTo>
                  <a:pt x="4180114" y="5365054"/>
                  <a:pt x="3960798" y="5584370"/>
                  <a:pt x="3690257" y="5584370"/>
                </a:cubicBezTo>
                <a:cubicBezTo>
                  <a:pt x="3419716" y="5584370"/>
                  <a:pt x="3200400" y="5365054"/>
                  <a:pt x="3200400" y="5094513"/>
                </a:cubicBezTo>
                <a:lnTo>
                  <a:pt x="3200400" y="870856"/>
                </a:lnTo>
                <a:cubicBezTo>
                  <a:pt x="3200400" y="600315"/>
                  <a:pt x="3419716" y="380999"/>
                  <a:pt x="3690257" y="380999"/>
                </a:cubicBezTo>
                <a:close/>
                <a:moveTo>
                  <a:pt x="1556657" y="0"/>
                </a:moveTo>
                <a:cubicBezTo>
                  <a:pt x="1827198" y="0"/>
                  <a:pt x="2046514" y="219316"/>
                  <a:pt x="2046514" y="489857"/>
                </a:cubicBezTo>
                <a:lnTo>
                  <a:pt x="2046514" y="4713514"/>
                </a:lnTo>
                <a:cubicBezTo>
                  <a:pt x="2046514" y="4984055"/>
                  <a:pt x="1827198" y="5203371"/>
                  <a:pt x="1556657" y="5203371"/>
                </a:cubicBezTo>
                <a:cubicBezTo>
                  <a:pt x="1286116" y="5203371"/>
                  <a:pt x="1066800" y="4984055"/>
                  <a:pt x="1066800" y="4713514"/>
                </a:cubicBezTo>
                <a:lnTo>
                  <a:pt x="1066800" y="489857"/>
                </a:lnTo>
                <a:cubicBezTo>
                  <a:pt x="1066800" y="219316"/>
                  <a:pt x="1286116" y="0"/>
                  <a:pt x="1556657" y="0"/>
                </a:cubicBezTo>
                <a:close/>
              </a:path>
            </a:pathLst>
          </a:custGeom>
          <a:ln>
            <a:noFill/>
          </a:ln>
          <a:effectLst>
            <a:outerShdw blurRad="190500" dist="2540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218BB6-89CF-4506-D140-4C9EE0190B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00" y1="45500" x2="51000" y2="45500"/>
                        <a14:foregroundMark x1="37000" y1="45500" x2="37000" y2="45500"/>
                        <a14:foregroundMark x1="35429" y1="52250" x2="35429" y2="52250"/>
                        <a14:foregroundMark x1="35000" y1="58750" x2="35000" y2="58750"/>
                        <a14:foregroundMark x1="17429" y1="44750" x2="17429" y2="44750"/>
                        <a14:foregroundMark x1="62286" y1="52250" x2="62286" y2="52250"/>
                        <a14:foregroundMark x1="82857" y1="45000" x2="82857" y2="45000"/>
                        <a14:foregroundMark x1="80857" y1="52250" x2="80857" y2="52250"/>
                      </a14:backgroundRemoval>
                    </a14:imgEffect>
                  </a14:imgLayer>
                </a14:imgProps>
              </a:ext>
            </a:extLst>
          </a:blip>
          <a:srcRect l="12148" t="42140" r="12110" b="38449"/>
          <a:stretch/>
        </p:blipFill>
        <p:spPr>
          <a:xfrm>
            <a:off x="3152503" y="1904565"/>
            <a:ext cx="5886995" cy="86214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6DBFE4B-2D2E-671B-3DCD-F2E2F611B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4671279"/>
            <a:ext cx="4572000" cy="1828800"/>
          </a:xfrm>
        </p:spPr>
        <p:txBody>
          <a:bodyPr tIns="91440" bIns="91440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346E6-CA68-4864-6BEF-C0DDA48E7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8" y="2906860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8769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45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73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52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5FCFFC9-EB07-E3CE-9C33-8EAD58C5C0FC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 useBgFill="1">
        <p:nvSpPr>
          <p:cNvPr id="4" name="Freeform 3">
            <a:extLst>
              <a:ext uri="{FF2B5EF4-FFF2-40B4-BE49-F238E27FC236}">
                <a16:creationId xmlns:a16="http://schemas.microsoft.com/office/drawing/2014/main" id="{9EE45E95-CEA5-34AE-AD9A-3DA52D91F4D4}"/>
              </a:ext>
            </a:extLst>
          </p:cNvPr>
          <p:cNvSpPr>
            <a:spLocks noChangeAspect="1"/>
          </p:cNvSpPr>
          <p:nvPr userDrawn="1"/>
        </p:nvSpPr>
        <p:spPr>
          <a:xfrm>
            <a:off x="8314858" y="1338508"/>
            <a:ext cx="3069317" cy="4572000"/>
          </a:xfrm>
          <a:custGeom>
            <a:avLst/>
            <a:gdLst>
              <a:gd name="connsiteX0" fmla="*/ 489857 w 4180114"/>
              <a:gd name="connsiteY0" fmla="*/ 1023258 h 6226629"/>
              <a:gd name="connsiteX1" fmla="*/ 979714 w 4180114"/>
              <a:gd name="connsiteY1" fmla="*/ 1513115 h 6226629"/>
              <a:gd name="connsiteX2" fmla="*/ 979714 w 4180114"/>
              <a:gd name="connsiteY2" fmla="*/ 5736772 h 6226629"/>
              <a:gd name="connsiteX3" fmla="*/ 489857 w 4180114"/>
              <a:gd name="connsiteY3" fmla="*/ 6226629 h 6226629"/>
              <a:gd name="connsiteX4" fmla="*/ 0 w 4180114"/>
              <a:gd name="connsiteY4" fmla="*/ 5736772 h 6226629"/>
              <a:gd name="connsiteX5" fmla="*/ 0 w 4180114"/>
              <a:gd name="connsiteY5" fmla="*/ 1513115 h 6226629"/>
              <a:gd name="connsiteX6" fmla="*/ 489857 w 4180114"/>
              <a:gd name="connsiteY6" fmla="*/ 1023258 h 6226629"/>
              <a:gd name="connsiteX7" fmla="*/ 2623457 w 4180114"/>
              <a:gd name="connsiteY7" fmla="*/ 751114 h 6226629"/>
              <a:gd name="connsiteX8" fmla="*/ 3113314 w 4180114"/>
              <a:gd name="connsiteY8" fmla="*/ 1240971 h 6226629"/>
              <a:gd name="connsiteX9" fmla="*/ 3113314 w 4180114"/>
              <a:gd name="connsiteY9" fmla="*/ 5464628 h 6226629"/>
              <a:gd name="connsiteX10" fmla="*/ 2623457 w 4180114"/>
              <a:gd name="connsiteY10" fmla="*/ 5954485 h 6226629"/>
              <a:gd name="connsiteX11" fmla="*/ 2133600 w 4180114"/>
              <a:gd name="connsiteY11" fmla="*/ 5464628 h 6226629"/>
              <a:gd name="connsiteX12" fmla="*/ 2133600 w 4180114"/>
              <a:gd name="connsiteY12" fmla="*/ 1240971 h 6226629"/>
              <a:gd name="connsiteX13" fmla="*/ 2623457 w 4180114"/>
              <a:gd name="connsiteY13" fmla="*/ 751114 h 6226629"/>
              <a:gd name="connsiteX14" fmla="*/ 3690257 w 4180114"/>
              <a:gd name="connsiteY14" fmla="*/ 380999 h 6226629"/>
              <a:gd name="connsiteX15" fmla="*/ 4180114 w 4180114"/>
              <a:gd name="connsiteY15" fmla="*/ 870856 h 6226629"/>
              <a:gd name="connsiteX16" fmla="*/ 4180114 w 4180114"/>
              <a:gd name="connsiteY16" fmla="*/ 5094513 h 6226629"/>
              <a:gd name="connsiteX17" fmla="*/ 3690257 w 4180114"/>
              <a:gd name="connsiteY17" fmla="*/ 5584370 h 6226629"/>
              <a:gd name="connsiteX18" fmla="*/ 3200400 w 4180114"/>
              <a:gd name="connsiteY18" fmla="*/ 5094513 h 6226629"/>
              <a:gd name="connsiteX19" fmla="*/ 3200400 w 4180114"/>
              <a:gd name="connsiteY19" fmla="*/ 870856 h 6226629"/>
              <a:gd name="connsiteX20" fmla="*/ 3690257 w 4180114"/>
              <a:gd name="connsiteY20" fmla="*/ 380999 h 6226629"/>
              <a:gd name="connsiteX21" fmla="*/ 1556657 w 4180114"/>
              <a:gd name="connsiteY21" fmla="*/ 0 h 6226629"/>
              <a:gd name="connsiteX22" fmla="*/ 2046514 w 4180114"/>
              <a:gd name="connsiteY22" fmla="*/ 489857 h 6226629"/>
              <a:gd name="connsiteX23" fmla="*/ 2046514 w 4180114"/>
              <a:gd name="connsiteY23" fmla="*/ 4713514 h 6226629"/>
              <a:gd name="connsiteX24" fmla="*/ 1556657 w 4180114"/>
              <a:gd name="connsiteY24" fmla="*/ 5203371 h 6226629"/>
              <a:gd name="connsiteX25" fmla="*/ 1066800 w 4180114"/>
              <a:gd name="connsiteY25" fmla="*/ 4713514 h 6226629"/>
              <a:gd name="connsiteX26" fmla="*/ 1066800 w 4180114"/>
              <a:gd name="connsiteY26" fmla="*/ 489857 h 6226629"/>
              <a:gd name="connsiteX27" fmla="*/ 1556657 w 4180114"/>
              <a:gd name="connsiteY27" fmla="*/ 0 h 62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0114" h="6226629">
                <a:moveTo>
                  <a:pt x="489857" y="1023258"/>
                </a:moveTo>
                <a:cubicBezTo>
                  <a:pt x="760398" y="1023258"/>
                  <a:pt x="979714" y="1242574"/>
                  <a:pt x="979714" y="1513115"/>
                </a:cubicBezTo>
                <a:lnTo>
                  <a:pt x="979714" y="5736772"/>
                </a:lnTo>
                <a:cubicBezTo>
                  <a:pt x="979714" y="6007313"/>
                  <a:pt x="760398" y="6226629"/>
                  <a:pt x="489857" y="6226629"/>
                </a:cubicBezTo>
                <a:cubicBezTo>
                  <a:pt x="219316" y="6226629"/>
                  <a:pt x="0" y="6007313"/>
                  <a:pt x="0" y="5736772"/>
                </a:cubicBezTo>
                <a:lnTo>
                  <a:pt x="0" y="1513115"/>
                </a:lnTo>
                <a:cubicBezTo>
                  <a:pt x="0" y="1242574"/>
                  <a:pt x="219316" y="1023258"/>
                  <a:pt x="489857" y="1023258"/>
                </a:cubicBezTo>
                <a:close/>
                <a:moveTo>
                  <a:pt x="2623457" y="751114"/>
                </a:moveTo>
                <a:cubicBezTo>
                  <a:pt x="2893998" y="751114"/>
                  <a:pt x="3113314" y="970430"/>
                  <a:pt x="3113314" y="1240971"/>
                </a:cubicBezTo>
                <a:lnTo>
                  <a:pt x="3113314" y="5464628"/>
                </a:lnTo>
                <a:cubicBezTo>
                  <a:pt x="3113314" y="5735169"/>
                  <a:pt x="2893998" y="5954485"/>
                  <a:pt x="2623457" y="5954485"/>
                </a:cubicBezTo>
                <a:cubicBezTo>
                  <a:pt x="2352916" y="5954485"/>
                  <a:pt x="2133600" y="5735169"/>
                  <a:pt x="2133600" y="5464628"/>
                </a:cubicBezTo>
                <a:lnTo>
                  <a:pt x="2133600" y="1240971"/>
                </a:lnTo>
                <a:cubicBezTo>
                  <a:pt x="2133600" y="970430"/>
                  <a:pt x="2352916" y="751114"/>
                  <a:pt x="2623457" y="751114"/>
                </a:cubicBezTo>
                <a:close/>
                <a:moveTo>
                  <a:pt x="3690257" y="380999"/>
                </a:moveTo>
                <a:cubicBezTo>
                  <a:pt x="3960798" y="380999"/>
                  <a:pt x="4180114" y="600315"/>
                  <a:pt x="4180114" y="870856"/>
                </a:cubicBezTo>
                <a:lnTo>
                  <a:pt x="4180114" y="5094513"/>
                </a:lnTo>
                <a:cubicBezTo>
                  <a:pt x="4180114" y="5365054"/>
                  <a:pt x="3960798" y="5584370"/>
                  <a:pt x="3690257" y="5584370"/>
                </a:cubicBezTo>
                <a:cubicBezTo>
                  <a:pt x="3419716" y="5584370"/>
                  <a:pt x="3200400" y="5365054"/>
                  <a:pt x="3200400" y="5094513"/>
                </a:cubicBezTo>
                <a:lnTo>
                  <a:pt x="3200400" y="870856"/>
                </a:lnTo>
                <a:cubicBezTo>
                  <a:pt x="3200400" y="600315"/>
                  <a:pt x="3419716" y="380999"/>
                  <a:pt x="3690257" y="380999"/>
                </a:cubicBezTo>
                <a:close/>
                <a:moveTo>
                  <a:pt x="1556657" y="0"/>
                </a:moveTo>
                <a:cubicBezTo>
                  <a:pt x="1827198" y="0"/>
                  <a:pt x="2046514" y="219316"/>
                  <a:pt x="2046514" y="489857"/>
                </a:cubicBezTo>
                <a:lnTo>
                  <a:pt x="2046514" y="4713514"/>
                </a:lnTo>
                <a:cubicBezTo>
                  <a:pt x="2046514" y="4984055"/>
                  <a:pt x="1827198" y="5203371"/>
                  <a:pt x="1556657" y="5203371"/>
                </a:cubicBezTo>
                <a:cubicBezTo>
                  <a:pt x="1286116" y="5203371"/>
                  <a:pt x="1066800" y="4984055"/>
                  <a:pt x="1066800" y="4713514"/>
                </a:cubicBezTo>
                <a:lnTo>
                  <a:pt x="1066800" y="489857"/>
                </a:lnTo>
                <a:cubicBezTo>
                  <a:pt x="1066800" y="219316"/>
                  <a:pt x="1286116" y="0"/>
                  <a:pt x="1556657" y="0"/>
                </a:cubicBezTo>
                <a:close/>
              </a:path>
            </a:pathLst>
          </a:custGeom>
          <a:ln>
            <a:noFill/>
          </a:ln>
          <a:effectLst>
            <a:outerShdw blurRad="190500" dist="2540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346E6-CA68-4864-6BEF-C0DDA48E7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7" y="2409905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 useBgFill="1">
        <p:nvSpPr>
          <p:cNvPr id="7" name="Freeform 6">
            <a:extLst>
              <a:ext uri="{FF2B5EF4-FFF2-40B4-BE49-F238E27FC236}">
                <a16:creationId xmlns:a16="http://schemas.microsoft.com/office/drawing/2014/main" id="{AC7B8F86-7139-9B76-A7C8-B7BF6667D73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-1325715" y="1828800"/>
            <a:ext cx="5902706" cy="3200400"/>
          </a:xfrm>
          <a:custGeom>
            <a:avLst/>
            <a:gdLst>
              <a:gd name="connsiteX0" fmla="*/ 4508363 w 5879738"/>
              <a:gd name="connsiteY0" fmla="*/ 615776 h 3187948"/>
              <a:gd name="connsiteX1" fmla="*/ 4816251 w 5879738"/>
              <a:gd name="connsiteY1" fmla="*/ 0 h 3187948"/>
              <a:gd name="connsiteX2" fmla="*/ 5571850 w 5879738"/>
              <a:gd name="connsiteY2" fmla="*/ 0 h 3187948"/>
              <a:gd name="connsiteX3" fmla="*/ 5879738 w 5879738"/>
              <a:gd name="connsiteY3" fmla="*/ 615776 h 3187948"/>
              <a:gd name="connsiteX4" fmla="*/ 5571850 w 5879738"/>
              <a:gd name="connsiteY4" fmla="*/ 1231552 h 3187948"/>
              <a:gd name="connsiteX5" fmla="*/ 4816251 w 5879738"/>
              <a:gd name="connsiteY5" fmla="*/ 1231552 h 3187948"/>
              <a:gd name="connsiteX6" fmla="*/ 4508362 w 5879738"/>
              <a:gd name="connsiteY6" fmla="*/ 1923738 h 3187948"/>
              <a:gd name="connsiteX7" fmla="*/ 4816250 w 5879738"/>
              <a:gd name="connsiteY7" fmla="*/ 1307962 h 3187948"/>
              <a:gd name="connsiteX8" fmla="*/ 5571849 w 5879738"/>
              <a:gd name="connsiteY8" fmla="*/ 1307962 h 3187948"/>
              <a:gd name="connsiteX9" fmla="*/ 5879737 w 5879738"/>
              <a:gd name="connsiteY9" fmla="*/ 1923738 h 3187948"/>
              <a:gd name="connsiteX10" fmla="*/ 5571849 w 5879738"/>
              <a:gd name="connsiteY10" fmla="*/ 2539514 h 3187948"/>
              <a:gd name="connsiteX11" fmla="*/ 4816250 w 5879738"/>
              <a:gd name="connsiteY11" fmla="*/ 2539514 h 3187948"/>
              <a:gd name="connsiteX12" fmla="*/ 3381271 w 5879738"/>
              <a:gd name="connsiteY12" fmla="*/ 1264210 h 3187948"/>
              <a:gd name="connsiteX13" fmla="*/ 3689159 w 5879738"/>
              <a:gd name="connsiteY13" fmla="*/ 648434 h 3187948"/>
              <a:gd name="connsiteX14" fmla="*/ 4444758 w 5879738"/>
              <a:gd name="connsiteY14" fmla="*/ 648434 h 3187948"/>
              <a:gd name="connsiteX15" fmla="*/ 4752646 w 5879738"/>
              <a:gd name="connsiteY15" fmla="*/ 1264210 h 3187948"/>
              <a:gd name="connsiteX16" fmla="*/ 4444758 w 5879738"/>
              <a:gd name="connsiteY16" fmla="*/ 1879986 h 3187948"/>
              <a:gd name="connsiteX17" fmla="*/ 3689159 w 5879738"/>
              <a:gd name="connsiteY17" fmla="*/ 1879986 h 3187948"/>
              <a:gd name="connsiteX18" fmla="*/ 2254182 w 5879738"/>
              <a:gd name="connsiteY18" fmla="*/ 624046 h 3187948"/>
              <a:gd name="connsiteX19" fmla="*/ 2562070 w 5879738"/>
              <a:gd name="connsiteY19" fmla="*/ 8270 h 3187948"/>
              <a:gd name="connsiteX20" fmla="*/ 3317669 w 5879738"/>
              <a:gd name="connsiteY20" fmla="*/ 8270 h 3187948"/>
              <a:gd name="connsiteX21" fmla="*/ 3625557 w 5879738"/>
              <a:gd name="connsiteY21" fmla="*/ 624046 h 3187948"/>
              <a:gd name="connsiteX22" fmla="*/ 3317669 w 5879738"/>
              <a:gd name="connsiteY22" fmla="*/ 1239822 h 3187948"/>
              <a:gd name="connsiteX23" fmla="*/ 2562070 w 5879738"/>
              <a:gd name="connsiteY23" fmla="*/ 1239822 h 3187948"/>
              <a:gd name="connsiteX24" fmla="*/ 2254181 w 5879738"/>
              <a:gd name="connsiteY24" fmla="*/ 1932008 h 3187948"/>
              <a:gd name="connsiteX25" fmla="*/ 2562069 w 5879738"/>
              <a:gd name="connsiteY25" fmla="*/ 1316232 h 3187948"/>
              <a:gd name="connsiteX26" fmla="*/ 3317668 w 5879738"/>
              <a:gd name="connsiteY26" fmla="*/ 1316232 h 3187948"/>
              <a:gd name="connsiteX27" fmla="*/ 3625556 w 5879738"/>
              <a:gd name="connsiteY27" fmla="*/ 1932008 h 3187948"/>
              <a:gd name="connsiteX28" fmla="*/ 3317668 w 5879738"/>
              <a:gd name="connsiteY28" fmla="*/ 2547784 h 3187948"/>
              <a:gd name="connsiteX29" fmla="*/ 2562069 w 5879738"/>
              <a:gd name="connsiteY29" fmla="*/ 2547784 h 3187948"/>
              <a:gd name="connsiteX30" fmla="*/ 1127090 w 5879738"/>
              <a:gd name="connsiteY30" fmla="*/ 1264210 h 3187948"/>
              <a:gd name="connsiteX31" fmla="*/ 1434978 w 5879738"/>
              <a:gd name="connsiteY31" fmla="*/ 648434 h 3187948"/>
              <a:gd name="connsiteX32" fmla="*/ 2190577 w 5879738"/>
              <a:gd name="connsiteY32" fmla="*/ 648434 h 3187948"/>
              <a:gd name="connsiteX33" fmla="*/ 2498465 w 5879738"/>
              <a:gd name="connsiteY33" fmla="*/ 1264210 h 3187948"/>
              <a:gd name="connsiteX34" fmla="*/ 2190577 w 5879738"/>
              <a:gd name="connsiteY34" fmla="*/ 1879986 h 3187948"/>
              <a:gd name="connsiteX35" fmla="*/ 1434978 w 5879738"/>
              <a:gd name="connsiteY35" fmla="*/ 1879986 h 3187948"/>
              <a:gd name="connsiteX36" fmla="*/ 1127090 w 5879738"/>
              <a:gd name="connsiteY36" fmla="*/ 2572172 h 3187948"/>
              <a:gd name="connsiteX37" fmla="*/ 1434978 w 5879738"/>
              <a:gd name="connsiteY37" fmla="*/ 1956396 h 3187948"/>
              <a:gd name="connsiteX38" fmla="*/ 2190577 w 5879738"/>
              <a:gd name="connsiteY38" fmla="*/ 1956396 h 3187948"/>
              <a:gd name="connsiteX39" fmla="*/ 2498465 w 5879738"/>
              <a:gd name="connsiteY39" fmla="*/ 2572172 h 3187948"/>
              <a:gd name="connsiteX40" fmla="*/ 2190577 w 5879738"/>
              <a:gd name="connsiteY40" fmla="*/ 3187948 h 3187948"/>
              <a:gd name="connsiteX41" fmla="*/ 1434978 w 5879738"/>
              <a:gd name="connsiteY41" fmla="*/ 3187948 h 3187948"/>
              <a:gd name="connsiteX42" fmla="*/ 0 w 5879738"/>
              <a:gd name="connsiteY42" fmla="*/ 1932007 h 3187948"/>
              <a:gd name="connsiteX43" fmla="*/ 307888 w 5879738"/>
              <a:gd name="connsiteY43" fmla="*/ 1316231 h 3187948"/>
              <a:gd name="connsiteX44" fmla="*/ 1063488 w 5879738"/>
              <a:gd name="connsiteY44" fmla="*/ 1316231 h 3187948"/>
              <a:gd name="connsiteX45" fmla="*/ 1371375 w 5879738"/>
              <a:gd name="connsiteY45" fmla="*/ 1932007 h 3187948"/>
              <a:gd name="connsiteX46" fmla="*/ 1063488 w 5879738"/>
              <a:gd name="connsiteY46" fmla="*/ 2547783 h 3187948"/>
              <a:gd name="connsiteX47" fmla="*/ 307888 w 5879738"/>
              <a:gd name="connsiteY47" fmla="*/ 2547783 h 318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79738" h="3187948">
                <a:moveTo>
                  <a:pt x="4508363" y="615776"/>
                </a:moveTo>
                <a:lnTo>
                  <a:pt x="4816251" y="0"/>
                </a:lnTo>
                <a:lnTo>
                  <a:pt x="5571850" y="0"/>
                </a:lnTo>
                <a:lnTo>
                  <a:pt x="5879738" y="615776"/>
                </a:lnTo>
                <a:lnTo>
                  <a:pt x="5571850" y="1231552"/>
                </a:lnTo>
                <a:lnTo>
                  <a:pt x="4816251" y="1231552"/>
                </a:lnTo>
                <a:close/>
                <a:moveTo>
                  <a:pt x="4508362" y="1923738"/>
                </a:moveTo>
                <a:lnTo>
                  <a:pt x="4816250" y="1307962"/>
                </a:lnTo>
                <a:lnTo>
                  <a:pt x="5571849" y="1307962"/>
                </a:lnTo>
                <a:lnTo>
                  <a:pt x="5879737" y="1923738"/>
                </a:lnTo>
                <a:lnTo>
                  <a:pt x="5571849" y="2539514"/>
                </a:lnTo>
                <a:lnTo>
                  <a:pt x="4816250" y="2539514"/>
                </a:lnTo>
                <a:close/>
                <a:moveTo>
                  <a:pt x="3381271" y="1264210"/>
                </a:moveTo>
                <a:lnTo>
                  <a:pt x="3689159" y="648434"/>
                </a:lnTo>
                <a:lnTo>
                  <a:pt x="4444758" y="648434"/>
                </a:lnTo>
                <a:lnTo>
                  <a:pt x="4752646" y="1264210"/>
                </a:lnTo>
                <a:lnTo>
                  <a:pt x="4444758" y="1879986"/>
                </a:lnTo>
                <a:lnTo>
                  <a:pt x="3689159" y="1879986"/>
                </a:lnTo>
                <a:close/>
                <a:moveTo>
                  <a:pt x="2254182" y="624046"/>
                </a:moveTo>
                <a:lnTo>
                  <a:pt x="2562070" y="8270"/>
                </a:lnTo>
                <a:lnTo>
                  <a:pt x="3317669" y="8270"/>
                </a:lnTo>
                <a:lnTo>
                  <a:pt x="3625557" y="624046"/>
                </a:lnTo>
                <a:lnTo>
                  <a:pt x="3317669" y="1239822"/>
                </a:lnTo>
                <a:lnTo>
                  <a:pt x="2562070" y="1239822"/>
                </a:lnTo>
                <a:close/>
                <a:moveTo>
                  <a:pt x="2254181" y="1932008"/>
                </a:moveTo>
                <a:lnTo>
                  <a:pt x="2562069" y="1316232"/>
                </a:lnTo>
                <a:lnTo>
                  <a:pt x="3317668" y="1316232"/>
                </a:lnTo>
                <a:lnTo>
                  <a:pt x="3625556" y="1932008"/>
                </a:lnTo>
                <a:lnTo>
                  <a:pt x="3317668" y="2547784"/>
                </a:lnTo>
                <a:lnTo>
                  <a:pt x="2562069" y="2547784"/>
                </a:lnTo>
                <a:close/>
                <a:moveTo>
                  <a:pt x="1127090" y="1264210"/>
                </a:moveTo>
                <a:lnTo>
                  <a:pt x="1434978" y="648434"/>
                </a:lnTo>
                <a:lnTo>
                  <a:pt x="2190577" y="648434"/>
                </a:lnTo>
                <a:lnTo>
                  <a:pt x="2498465" y="1264210"/>
                </a:lnTo>
                <a:lnTo>
                  <a:pt x="2190577" y="1879986"/>
                </a:lnTo>
                <a:lnTo>
                  <a:pt x="1434978" y="1879986"/>
                </a:lnTo>
                <a:close/>
                <a:moveTo>
                  <a:pt x="1127090" y="2572172"/>
                </a:moveTo>
                <a:lnTo>
                  <a:pt x="1434978" y="1956396"/>
                </a:lnTo>
                <a:lnTo>
                  <a:pt x="2190577" y="1956396"/>
                </a:lnTo>
                <a:lnTo>
                  <a:pt x="2498465" y="2572172"/>
                </a:lnTo>
                <a:lnTo>
                  <a:pt x="2190577" y="3187948"/>
                </a:lnTo>
                <a:lnTo>
                  <a:pt x="1434978" y="3187948"/>
                </a:lnTo>
                <a:close/>
                <a:moveTo>
                  <a:pt x="0" y="1932007"/>
                </a:moveTo>
                <a:lnTo>
                  <a:pt x="307888" y="1316231"/>
                </a:lnTo>
                <a:lnTo>
                  <a:pt x="1063488" y="1316231"/>
                </a:lnTo>
                <a:lnTo>
                  <a:pt x="1371375" y="1932007"/>
                </a:lnTo>
                <a:lnTo>
                  <a:pt x="1063488" y="2547783"/>
                </a:lnTo>
                <a:lnTo>
                  <a:pt x="307888" y="2547783"/>
                </a:lnTo>
                <a:close/>
              </a:path>
            </a:pathLst>
          </a:custGeom>
          <a:ln>
            <a:noFill/>
          </a:ln>
          <a:effectLst>
            <a:outerShdw blurRad="127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45FCFFC9-EB07-E3CE-9C33-8EAD58C5C0FC}"/>
              </a:ext>
            </a:extLst>
          </p:cNvPr>
          <p:cNvSpPr/>
          <p:nvPr userDrawn="1"/>
        </p:nvSpPr>
        <p:spPr>
          <a:xfrm>
            <a:off x="-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346E6-CA68-4864-6BEF-C0DDA48E7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941" y="2128753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rgbClr val="73FE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 useBgFill="1">
        <p:nvSpPr>
          <p:cNvPr id="7" name="Freeform 6">
            <a:extLst>
              <a:ext uri="{FF2B5EF4-FFF2-40B4-BE49-F238E27FC236}">
                <a16:creationId xmlns:a16="http://schemas.microsoft.com/office/drawing/2014/main" id="{AC7B8F86-7139-9B76-A7C8-B7BF6667D73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7186913" y="2228191"/>
            <a:ext cx="5902706" cy="3200400"/>
          </a:xfrm>
          <a:custGeom>
            <a:avLst/>
            <a:gdLst>
              <a:gd name="connsiteX0" fmla="*/ 4508363 w 5879738"/>
              <a:gd name="connsiteY0" fmla="*/ 615776 h 3187948"/>
              <a:gd name="connsiteX1" fmla="*/ 4816251 w 5879738"/>
              <a:gd name="connsiteY1" fmla="*/ 0 h 3187948"/>
              <a:gd name="connsiteX2" fmla="*/ 5571850 w 5879738"/>
              <a:gd name="connsiteY2" fmla="*/ 0 h 3187948"/>
              <a:gd name="connsiteX3" fmla="*/ 5879738 w 5879738"/>
              <a:gd name="connsiteY3" fmla="*/ 615776 h 3187948"/>
              <a:gd name="connsiteX4" fmla="*/ 5571850 w 5879738"/>
              <a:gd name="connsiteY4" fmla="*/ 1231552 h 3187948"/>
              <a:gd name="connsiteX5" fmla="*/ 4816251 w 5879738"/>
              <a:gd name="connsiteY5" fmla="*/ 1231552 h 3187948"/>
              <a:gd name="connsiteX6" fmla="*/ 4508362 w 5879738"/>
              <a:gd name="connsiteY6" fmla="*/ 1923738 h 3187948"/>
              <a:gd name="connsiteX7" fmla="*/ 4816250 w 5879738"/>
              <a:gd name="connsiteY7" fmla="*/ 1307962 h 3187948"/>
              <a:gd name="connsiteX8" fmla="*/ 5571849 w 5879738"/>
              <a:gd name="connsiteY8" fmla="*/ 1307962 h 3187948"/>
              <a:gd name="connsiteX9" fmla="*/ 5879737 w 5879738"/>
              <a:gd name="connsiteY9" fmla="*/ 1923738 h 3187948"/>
              <a:gd name="connsiteX10" fmla="*/ 5571849 w 5879738"/>
              <a:gd name="connsiteY10" fmla="*/ 2539514 h 3187948"/>
              <a:gd name="connsiteX11" fmla="*/ 4816250 w 5879738"/>
              <a:gd name="connsiteY11" fmla="*/ 2539514 h 3187948"/>
              <a:gd name="connsiteX12" fmla="*/ 3381271 w 5879738"/>
              <a:gd name="connsiteY12" fmla="*/ 1264210 h 3187948"/>
              <a:gd name="connsiteX13" fmla="*/ 3689159 w 5879738"/>
              <a:gd name="connsiteY13" fmla="*/ 648434 h 3187948"/>
              <a:gd name="connsiteX14" fmla="*/ 4444758 w 5879738"/>
              <a:gd name="connsiteY14" fmla="*/ 648434 h 3187948"/>
              <a:gd name="connsiteX15" fmla="*/ 4752646 w 5879738"/>
              <a:gd name="connsiteY15" fmla="*/ 1264210 h 3187948"/>
              <a:gd name="connsiteX16" fmla="*/ 4444758 w 5879738"/>
              <a:gd name="connsiteY16" fmla="*/ 1879986 h 3187948"/>
              <a:gd name="connsiteX17" fmla="*/ 3689159 w 5879738"/>
              <a:gd name="connsiteY17" fmla="*/ 1879986 h 3187948"/>
              <a:gd name="connsiteX18" fmla="*/ 2254182 w 5879738"/>
              <a:gd name="connsiteY18" fmla="*/ 624046 h 3187948"/>
              <a:gd name="connsiteX19" fmla="*/ 2562070 w 5879738"/>
              <a:gd name="connsiteY19" fmla="*/ 8270 h 3187948"/>
              <a:gd name="connsiteX20" fmla="*/ 3317669 w 5879738"/>
              <a:gd name="connsiteY20" fmla="*/ 8270 h 3187948"/>
              <a:gd name="connsiteX21" fmla="*/ 3625557 w 5879738"/>
              <a:gd name="connsiteY21" fmla="*/ 624046 h 3187948"/>
              <a:gd name="connsiteX22" fmla="*/ 3317669 w 5879738"/>
              <a:gd name="connsiteY22" fmla="*/ 1239822 h 3187948"/>
              <a:gd name="connsiteX23" fmla="*/ 2562070 w 5879738"/>
              <a:gd name="connsiteY23" fmla="*/ 1239822 h 3187948"/>
              <a:gd name="connsiteX24" fmla="*/ 2254181 w 5879738"/>
              <a:gd name="connsiteY24" fmla="*/ 1932008 h 3187948"/>
              <a:gd name="connsiteX25" fmla="*/ 2562069 w 5879738"/>
              <a:gd name="connsiteY25" fmla="*/ 1316232 h 3187948"/>
              <a:gd name="connsiteX26" fmla="*/ 3317668 w 5879738"/>
              <a:gd name="connsiteY26" fmla="*/ 1316232 h 3187948"/>
              <a:gd name="connsiteX27" fmla="*/ 3625556 w 5879738"/>
              <a:gd name="connsiteY27" fmla="*/ 1932008 h 3187948"/>
              <a:gd name="connsiteX28" fmla="*/ 3317668 w 5879738"/>
              <a:gd name="connsiteY28" fmla="*/ 2547784 h 3187948"/>
              <a:gd name="connsiteX29" fmla="*/ 2562069 w 5879738"/>
              <a:gd name="connsiteY29" fmla="*/ 2547784 h 3187948"/>
              <a:gd name="connsiteX30" fmla="*/ 1127090 w 5879738"/>
              <a:gd name="connsiteY30" fmla="*/ 1264210 h 3187948"/>
              <a:gd name="connsiteX31" fmla="*/ 1434978 w 5879738"/>
              <a:gd name="connsiteY31" fmla="*/ 648434 h 3187948"/>
              <a:gd name="connsiteX32" fmla="*/ 2190577 w 5879738"/>
              <a:gd name="connsiteY32" fmla="*/ 648434 h 3187948"/>
              <a:gd name="connsiteX33" fmla="*/ 2498465 w 5879738"/>
              <a:gd name="connsiteY33" fmla="*/ 1264210 h 3187948"/>
              <a:gd name="connsiteX34" fmla="*/ 2190577 w 5879738"/>
              <a:gd name="connsiteY34" fmla="*/ 1879986 h 3187948"/>
              <a:gd name="connsiteX35" fmla="*/ 1434978 w 5879738"/>
              <a:gd name="connsiteY35" fmla="*/ 1879986 h 3187948"/>
              <a:gd name="connsiteX36" fmla="*/ 1127090 w 5879738"/>
              <a:gd name="connsiteY36" fmla="*/ 2572172 h 3187948"/>
              <a:gd name="connsiteX37" fmla="*/ 1434978 w 5879738"/>
              <a:gd name="connsiteY37" fmla="*/ 1956396 h 3187948"/>
              <a:gd name="connsiteX38" fmla="*/ 2190577 w 5879738"/>
              <a:gd name="connsiteY38" fmla="*/ 1956396 h 3187948"/>
              <a:gd name="connsiteX39" fmla="*/ 2498465 w 5879738"/>
              <a:gd name="connsiteY39" fmla="*/ 2572172 h 3187948"/>
              <a:gd name="connsiteX40" fmla="*/ 2190577 w 5879738"/>
              <a:gd name="connsiteY40" fmla="*/ 3187948 h 3187948"/>
              <a:gd name="connsiteX41" fmla="*/ 1434978 w 5879738"/>
              <a:gd name="connsiteY41" fmla="*/ 3187948 h 3187948"/>
              <a:gd name="connsiteX42" fmla="*/ 0 w 5879738"/>
              <a:gd name="connsiteY42" fmla="*/ 1932007 h 3187948"/>
              <a:gd name="connsiteX43" fmla="*/ 307888 w 5879738"/>
              <a:gd name="connsiteY43" fmla="*/ 1316231 h 3187948"/>
              <a:gd name="connsiteX44" fmla="*/ 1063488 w 5879738"/>
              <a:gd name="connsiteY44" fmla="*/ 1316231 h 3187948"/>
              <a:gd name="connsiteX45" fmla="*/ 1371375 w 5879738"/>
              <a:gd name="connsiteY45" fmla="*/ 1932007 h 3187948"/>
              <a:gd name="connsiteX46" fmla="*/ 1063488 w 5879738"/>
              <a:gd name="connsiteY46" fmla="*/ 2547783 h 3187948"/>
              <a:gd name="connsiteX47" fmla="*/ 307888 w 5879738"/>
              <a:gd name="connsiteY47" fmla="*/ 2547783 h 318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79738" h="3187948">
                <a:moveTo>
                  <a:pt x="4508363" y="615776"/>
                </a:moveTo>
                <a:lnTo>
                  <a:pt x="4816251" y="0"/>
                </a:lnTo>
                <a:lnTo>
                  <a:pt x="5571850" y="0"/>
                </a:lnTo>
                <a:lnTo>
                  <a:pt x="5879738" y="615776"/>
                </a:lnTo>
                <a:lnTo>
                  <a:pt x="5571850" y="1231552"/>
                </a:lnTo>
                <a:lnTo>
                  <a:pt x="4816251" y="1231552"/>
                </a:lnTo>
                <a:close/>
                <a:moveTo>
                  <a:pt x="4508362" y="1923738"/>
                </a:moveTo>
                <a:lnTo>
                  <a:pt x="4816250" y="1307962"/>
                </a:lnTo>
                <a:lnTo>
                  <a:pt x="5571849" y="1307962"/>
                </a:lnTo>
                <a:lnTo>
                  <a:pt x="5879737" y="1923738"/>
                </a:lnTo>
                <a:lnTo>
                  <a:pt x="5571849" y="2539514"/>
                </a:lnTo>
                <a:lnTo>
                  <a:pt x="4816250" y="2539514"/>
                </a:lnTo>
                <a:close/>
                <a:moveTo>
                  <a:pt x="3381271" y="1264210"/>
                </a:moveTo>
                <a:lnTo>
                  <a:pt x="3689159" y="648434"/>
                </a:lnTo>
                <a:lnTo>
                  <a:pt x="4444758" y="648434"/>
                </a:lnTo>
                <a:lnTo>
                  <a:pt x="4752646" y="1264210"/>
                </a:lnTo>
                <a:lnTo>
                  <a:pt x="4444758" y="1879986"/>
                </a:lnTo>
                <a:lnTo>
                  <a:pt x="3689159" y="1879986"/>
                </a:lnTo>
                <a:close/>
                <a:moveTo>
                  <a:pt x="2254182" y="624046"/>
                </a:moveTo>
                <a:lnTo>
                  <a:pt x="2562070" y="8270"/>
                </a:lnTo>
                <a:lnTo>
                  <a:pt x="3317669" y="8270"/>
                </a:lnTo>
                <a:lnTo>
                  <a:pt x="3625557" y="624046"/>
                </a:lnTo>
                <a:lnTo>
                  <a:pt x="3317669" y="1239822"/>
                </a:lnTo>
                <a:lnTo>
                  <a:pt x="2562070" y="1239822"/>
                </a:lnTo>
                <a:close/>
                <a:moveTo>
                  <a:pt x="2254181" y="1932008"/>
                </a:moveTo>
                <a:lnTo>
                  <a:pt x="2562069" y="1316232"/>
                </a:lnTo>
                <a:lnTo>
                  <a:pt x="3317668" y="1316232"/>
                </a:lnTo>
                <a:lnTo>
                  <a:pt x="3625556" y="1932008"/>
                </a:lnTo>
                <a:lnTo>
                  <a:pt x="3317668" y="2547784"/>
                </a:lnTo>
                <a:lnTo>
                  <a:pt x="2562069" y="2547784"/>
                </a:lnTo>
                <a:close/>
                <a:moveTo>
                  <a:pt x="1127090" y="1264210"/>
                </a:moveTo>
                <a:lnTo>
                  <a:pt x="1434978" y="648434"/>
                </a:lnTo>
                <a:lnTo>
                  <a:pt x="2190577" y="648434"/>
                </a:lnTo>
                <a:lnTo>
                  <a:pt x="2498465" y="1264210"/>
                </a:lnTo>
                <a:lnTo>
                  <a:pt x="2190577" y="1879986"/>
                </a:lnTo>
                <a:lnTo>
                  <a:pt x="1434978" y="1879986"/>
                </a:lnTo>
                <a:close/>
                <a:moveTo>
                  <a:pt x="1127090" y="2572172"/>
                </a:moveTo>
                <a:lnTo>
                  <a:pt x="1434978" y="1956396"/>
                </a:lnTo>
                <a:lnTo>
                  <a:pt x="2190577" y="1956396"/>
                </a:lnTo>
                <a:lnTo>
                  <a:pt x="2498465" y="2572172"/>
                </a:lnTo>
                <a:lnTo>
                  <a:pt x="2190577" y="3187948"/>
                </a:lnTo>
                <a:lnTo>
                  <a:pt x="1434978" y="3187948"/>
                </a:lnTo>
                <a:close/>
                <a:moveTo>
                  <a:pt x="0" y="1932007"/>
                </a:moveTo>
                <a:lnTo>
                  <a:pt x="307888" y="1316231"/>
                </a:lnTo>
                <a:lnTo>
                  <a:pt x="1063488" y="1316231"/>
                </a:lnTo>
                <a:lnTo>
                  <a:pt x="1371375" y="1932007"/>
                </a:lnTo>
                <a:lnTo>
                  <a:pt x="1063488" y="2547783"/>
                </a:lnTo>
                <a:lnTo>
                  <a:pt x="307888" y="2547783"/>
                </a:lnTo>
                <a:close/>
              </a:path>
            </a:pathLst>
          </a:custGeom>
          <a:ln>
            <a:noFill/>
          </a:ln>
          <a:effectLst>
            <a:outerShdw blurRad="50800" dist="1270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9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3B33DB-96DF-0EFA-55B0-33814FD588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18" r="161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8D7FD5-8157-37B6-2A80-B83BDC7991F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719586-9AFF-F880-69C7-B978824838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00" y1="45500" x2="51000" y2="45500"/>
                        <a14:foregroundMark x1="37000" y1="45500" x2="37000" y2="45500"/>
                        <a14:foregroundMark x1="35429" y1="52250" x2="35429" y2="52250"/>
                        <a14:foregroundMark x1="35000" y1="58750" x2="35000" y2="58750"/>
                        <a14:foregroundMark x1="17429" y1="44750" x2="17429" y2="44750"/>
                        <a14:foregroundMark x1="62286" y1="52250" x2="62286" y2="52250"/>
                        <a14:foregroundMark x1="82857" y1="45000" x2="82857" y2="45000"/>
                        <a14:foregroundMark x1="80857" y1="52250" x2="80857" y2="52250"/>
                      </a14:backgroundRemoval>
                    </a14:imgEffect>
                  </a14:imgLayer>
                </a14:imgProps>
              </a:ext>
            </a:extLst>
          </a:blip>
          <a:srcRect l="12148" t="42140" r="12110" b="38449"/>
          <a:stretch/>
        </p:blipFill>
        <p:spPr>
          <a:xfrm>
            <a:off x="3152503" y="1904565"/>
            <a:ext cx="5886995" cy="86214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DF618F0-2186-3BED-ED82-739C06963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4671279"/>
            <a:ext cx="4572000" cy="1828800"/>
          </a:xfrm>
        </p:spPr>
        <p:txBody>
          <a:bodyPr tIns="91440" bIns="91440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2B6CDC-91B2-2E9A-2403-B211D9B16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8" y="2906860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47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78B07EC-6B08-B235-C60A-E868617497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" name="Freeform 2">
            <a:extLst>
              <a:ext uri="{FF2B5EF4-FFF2-40B4-BE49-F238E27FC236}">
                <a16:creationId xmlns:a16="http://schemas.microsoft.com/office/drawing/2014/main" id="{944E9822-804C-F39A-37D6-554DAF7FDD2D}"/>
              </a:ext>
            </a:extLst>
          </p:cNvPr>
          <p:cNvSpPr>
            <a:spLocks noChangeAspect="1"/>
          </p:cNvSpPr>
          <p:nvPr userDrawn="1"/>
        </p:nvSpPr>
        <p:spPr>
          <a:xfrm>
            <a:off x="9386012" y="2766714"/>
            <a:ext cx="2616227" cy="3897086"/>
          </a:xfrm>
          <a:custGeom>
            <a:avLst/>
            <a:gdLst>
              <a:gd name="connsiteX0" fmla="*/ 489857 w 4180114"/>
              <a:gd name="connsiteY0" fmla="*/ 1023258 h 6226629"/>
              <a:gd name="connsiteX1" fmla="*/ 979714 w 4180114"/>
              <a:gd name="connsiteY1" fmla="*/ 1513115 h 6226629"/>
              <a:gd name="connsiteX2" fmla="*/ 979714 w 4180114"/>
              <a:gd name="connsiteY2" fmla="*/ 5736772 h 6226629"/>
              <a:gd name="connsiteX3" fmla="*/ 489857 w 4180114"/>
              <a:gd name="connsiteY3" fmla="*/ 6226629 h 6226629"/>
              <a:gd name="connsiteX4" fmla="*/ 0 w 4180114"/>
              <a:gd name="connsiteY4" fmla="*/ 5736772 h 6226629"/>
              <a:gd name="connsiteX5" fmla="*/ 0 w 4180114"/>
              <a:gd name="connsiteY5" fmla="*/ 1513115 h 6226629"/>
              <a:gd name="connsiteX6" fmla="*/ 489857 w 4180114"/>
              <a:gd name="connsiteY6" fmla="*/ 1023258 h 6226629"/>
              <a:gd name="connsiteX7" fmla="*/ 2623457 w 4180114"/>
              <a:gd name="connsiteY7" fmla="*/ 751114 h 6226629"/>
              <a:gd name="connsiteX8" fmla="*/ 3113314 w 4180114"/>
              <a:gd name="connsiteY8" fmla="*/ 1240971 h 6226629"/>
              <a:gd name="connsiteX9" fmla="*/ 3113314 w 4180114"/>
              <a:gd name="connsiteY9" fmla="*/ 5464628 h 6226629"/>
              <a:gd name="connsiteX10" fmla="*/ 2623457 w 4180114"/>
              <a:gd name="connsiteY10" fmla="*/ 5954485 h 6226629"/>
              <a:gd name="connsiteX11" fmla="*/ 2133600 w 4180114"/>
              <a:gd name="connsiteY11" fmla="*/ 5464628 h 6226629"/>
              <a:gd name="connsiteX12" fmla="*/ 2133600 w 4180114"/>
              <a:gd name="connsiteY12" fmla="*/ 1240971 h 6226629"/>
              <a:gd name="connsiteX13" fmla="*/ 2623457 w 4180114"/>
              <a:gd name="connsiteY13" fmla="*/ 751114 h 6226629"/>
              <a:gd name="connsiteX14" fmla="*/ 3690257 w 4180114"/>
              <a:gd name="connsiteY14" fmla="*/ 380999 h 6226629"/>
              <a:gd name="connsiteX15" fmla="*/ 4180114 w 4180114"/>
              <a:gd name="connsiteY15" fmla="*/ 870856 h 6226629"/>
              <a:gd name="connsiteX16" fmla="*/ 4180114 w 4180114"/>
              <a:gd name="connsiteY16" fmla="*/ 5094513 h 6226629"/>
              <a:gd name="connsiteX17" fmla="*/ 3690257 w 4180114"/>
              <a:gd name="connsiteY17" fmla="*/ 5584370 h 6226629"/>
              <a:gd name="connsiteX18" fmla="*/ 3200400 w 4180114"/>
              <a:gd name="connsiteY18" fmla="*/ 5094513 h 6226629"/>
              <a:gd name="connsiteX19" fmla="*/ 3200400 w 4180114"/>
              <a:gd name="connsiteY19" fmla="*/ 870856 h 6226629"/>
              <a:gd name="connsiteX20" fmla="*/ 3690257 w 4180114"/>
              <a:gd name="connsiteY20" fmla="*/ 380999 h 6226629"/>
              <a:gd name="connsiteX21" fmla="*/ 1556657 w 4180114"/>
              <a:gd name="connsiteY21" fmla="*/ 0 h 6226629"/>
              <a:gd name="connsiteX22" fmla="*/ 2046514 w 4180114"/>
              <a:gd name="connsiteY22" fmla="*/ 489857 h 6226629"/>
              <a:gd name="connsiteX23" fmla="*/ 2046514 w 4180114"/>
              <a:gd name="connsiteY23" fmla="*/ 4713514 h 6226629"/>
              <a:gd name="connsiteX24" fmla="*/ 1556657 w 4180114"/>
              <a:gd name="connsiteY24" fmla="*/ 5203371 h 6226629"/>
              <a:gd name="connsiteX25" fmla="*/ 1066800 w 4180114"/>
              <a:gd name="connsiteY25" fmla="*/ 4713514 h 6226629"/>
              <a:gd name="connsiteX26" fmla="*/ 1066800 w 4180114"/>
              <a:gd name="connsiteY26" fmla="*/ 489857 h 6226629"/>
              <a:gd name="connsiteX27" fmla="*/ 1556657 w 4180114"/>
              <a:gd name="connsiteY27" fmla="*/ 0 h 6226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80114" h="6226629">
                <a:moveTo>
                  <a:pt x="489857" y="1023258"/>
                </a:moveTo>
                <a:cubicBezTo>
                  <a:pt x="760398" y="1023258"/>
                  <a:pt x="979714" y="1242574"/>
                  <a:pt x="979714" y="1513115"/>
                </a:cubicBezTo>
                <a:lnTo>
                  <a:pt x="979714" y="5736772"/>
                </a:lnTo>
                <a:cubicBezTo>
                  <a:pt x="979714" y="6007313"/>
                  <a:pt x="760398" y="6226629"/>
                  <a:pt x="489857" y="6226629"/>
                </a:cubicBezTo>
                <a:cubicBezTo>
                  <a:pt x="219316" y="6226629"/>
                  <a:pt x="0" y="6007313"/>
                  <a:pt x="0" y="5736772"/>
                </a:cubicBezTo>
                <a:lnTo>
                  <a:pt x="0" y="1513115"/>
                </a:lnTo>
                <a:cubicBezTo>
                  <a:pt x="0" y="1242574"/>
                  <a:pt x="219316" y="1023258"/>
                  <a:pt x="489857" y="1023258"/>
                </a:cubicBezTo>
                <a:close/>
                <a:moveTo>
                  <a:pt x="2623457" y="751114"/>
                </a:moveTo>
                <a:cubicBezTo>
                  <a:pt x="2893998" y="751114"/>
                  <a:pt x="3113314" y="970430"/>
                  <a:pt x="3113314" y="1240971"/>
                </a:cubicBezTo>
                <a:lnTo>
                  <a:pt x="3113314" y="5464628"/>
                </a:lnTo>
                <a:cubicBezTo>
                  <a:pt x="3113314" y="5735169"/>
                  <a:pt x="2893998" y="5954485"/>
                  <a:pt x="2623457" y="5954485"/>
                </a:cubicBezTo>
                <a:cubicBezTo>
                  <a:pt x="2352916" y="5954485"/>
                  <a:pt x="2133600" y="5735169"/>
                  <a:pt x="2133600" y="5464628"/>
                </a:cubicBezTo>
                <a:lnTo>
                  <a:pt x="2133600" y="1240971"/>
                </a:lnTo>
                <a:cubicBezTo>
                  <a:pt x="2133600" y="970430"/>
                  <a:pt x="2352916" y="751114"/>
                  <a:pt x="2623457" y="751114"/>
                </a:cubicBezTo>
                <a:close/>
                <a:moveTo>
                  <a:pt x="3690257" y="380999"/>
                </a:moveTo>
                <a:cubicBezTo>
                  <a:pt x="3960798" y="380999"/>
                  <a:pt x="4180114" y="600315"/>
                  <a:pt x="4180114" y="870856"/>
                </a:cubicBezTo>
                <a:lnTo>
                  <a:pt x="4180114" y="5094513"/>
                </a:lnTo>
                <a:cubicBezTo>
                  <a:pt x="4180114" y="5365054"/>
                  <a:pt x="3960798" y="5584370"/>
                  <a:pt x="3690257" y="5584370"/>
                </a:cubicBezTo>
                <a:cubicBezTo>
                  <a:pt x="3419716" y="5584370"/>
                  <a:pt x="3200400" y="5365054"/>
                  <a:pt x="3200400" y="5094513"/>
                </a:cubicBezTo>
                <a:lnTo>
                  <a:pt x="3200400" y="870856"/>
                </a:lnTo>
                <a:cubicBezTo>
                  <a:pt x="3200400" y="600315"/>
                  <a:pt x="3419716" y="380999"/>
                  <a:pt x="3690257" y="380999"/>
                </a:cubicBezTo>
                <a:close/>
                <a:moveTo>
                  <a:pt x="1556657" y="0"/>
                </a:moveTo>
                <a:cubicBezTo>
                  <a:pt x="1827198" y="0"/>
                  <a:pt x="2046514" y="219316"/>
                  <a:pt x="2046514" y="489857"/>
                </a:cubicBezTo>
                <a:lnTo>
                  <a:pt x="2046514" y="4713514"/>
                </a:lnTo>
                <a:cubicBezTo>
                  <a:pt x="2046514" y="4984055"/>
                  <a:pt x="1827198" y="5203371"/>
                  <a:pt x="1556657" y="5203371"/>
                </a:cubicBezTo>
                <a:cubicBezTo>
                  <a:pt x="1286116" y="5203371"/>
                  <a:pt x="1066800" y="4984055"/>
                  <a:pt x="1066800" y="4713514"/>
                </a:cubicBezTo>
                <a:lnTo>
                  <a:pt x="1066800" y="489857"/>
                </a:lnTo>
                <a:cubicBezTo>
                  <a:pt x="1066800" y="219316"/>
                  <a:pt x="1286116" y="0"/>
                  <a:pt x="1556657" y="0"/>
                </a:cubicBezTo>
                <a:close/>
              </a:path>
            </a:pathLst>
          </a:custGeom>
          <a:ln>
            <a:noFill/>
          </a:ln>
          <a:effectLst>
            <a:outerShdw blurRad="190500" dist="2540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A68636-64B1-1D67-C345-C8A9094F86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000" y1="45500" x2="51000" y2="45500"/>
                        <a14:foregroundMark x1="37000" y1="45500" x2="37000" y2="45500"/>
                        <a14:foregroundMark x1="35429" y1="52250" x2="35429" y2="52250"/>
                        <a14:foregroundMark x1="35000" y1="58750" x2="35000" y2="58750"/>
                        <a14:foregroundMark x1="17429" y1="44750" x2="17429" y2="44750"/>
                        <a14:foregroundMark x1="62286" y1="52250" x2="62286" y2="52250"/>
                        <a14:foregroundMark x1="82857" y1="45000" x2="82857" y2="45000"/>
                        <a14:foregroundMark x1="80857" y1="52250" x2="80857" y2="52250"/>
                      </a14:backgroundRemoval>
                    </a14:imgEffect>
                  </a14:imgLayer>
                </a14:imgProps>
              </a:ext>
            </a:extLst>
          </a:blip>
          <a:srcRect l="12148" t="42140" r="12110" b="38449"/>
          <a:stretch/>
        </p:blipFill>
        <p:spPr>
          <a:xfrm>
            <a:off x="3152503" y="1904565"/>
            <a:ext cx="5886995" cy="86214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0918E23-C1D0-9497-70A6-F6A9FB075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4671279"/>
            <a:ext cx="4572000" cy="1828800"/>
          </a:xfrm>
        </p:spPr>
        <p:txBody>
          <a:bodyPr tIns="91440" bIns="91440"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3C922C7-155A-7E37-C97F-7649F2DDD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8" y="2906860"/>
            <a:ext cx="7202184" cy="1280160"/>
          </a:xfrm>
        </p:spPr>
        <p:txBody>
          <a:bodyPr wrap="square" anchor="ctr">
            <a:noAutofit/>
          </a:bodyPr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61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1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8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0" r:id="rId2"/>
    <p:sldLayoutId id="2147483685" r:id="rId3"/>
    <p:sldLayoutId id="2147483687" r:id="rId4"/>
    <p:sldLayoutId id="2147483681" r:id="rId5"/>
    <p:sldLayoutId id="2147483682" r:id="rId6"/>
    <p:sldLayoutId id="2147483662" r:id="rId7"/>
    <p:sldLayoutId id="2147483663" r:id="rId8"/>
    <p:sldLayoutId id="2147483664" r:id="rId9"/>
    <p:sldLayoutId id="2147483665" r:id="rId10"/>
    <p:sldLayoutId id="2147483674" r:id="rId11"/>
    <p:sldLayoutId id="2147483675" r:id="rId12"/>
    <p:sldLayoutId id="2147483689" r:id="rId13"/>
    <p:sldLayoutId id="2147483688" r:id="rId14"/>
    <p:sldLayoutId id="2147483684" r:id="rId15"/>
    <p:sldLayoutId id="2147483667" r:id="rId16"/>
    <p:sldLayoutId id="2147483673" r:id="rId17"/>
    <p:sldLayoutId id="2147483676" r:id="rId18"/>
    <p:sldLayoutId id="2147483668" r:id="rId19"/>
    <p:sldLayoutId id="2147483669" r:id="rId20"/>
    <p:sldLayoutId id="2147483670" r:id="rId21"/>
    <p:sldLayoutId id="2147483671" r:id="rId2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1B5882C-18AE-DB59-E71F-2DF70556197D}"/>
              </a:ext>
            </a:extLst>
          </p:cNvPr>
          <p:cNvSpPr txBox="1">
            <a:spLocks/>
          </p:cNvSpPr>
          <p:nvPr/>
        </p:nvSpPr>
        <p:spPr>
          <a:xfrm>
            <a:off x="381014" y="3754484"/>
            <a:ext cx="5657579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688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800" b="1" kern="1200" dirty="0">
                <a:solidFill>
                  <a:srgbClr val="A8FFFF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63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sz="2000" b="0">
                <a:solidFill>
                  <a:schemeClr val="accent6">
                    <a:lumMod val="20000"/>
                    <a:lumOff val="80000"/>
                  </a:schemeClr>
                </a:solidFill>
                <a:latin typeface="Aptos Display" panose="02110004020202020204"/>
              </a:rPr>
              <a:t>BUAN 6390.001 - Analytics Practicum - F25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E3034F0-8178-2295-B74E-43FCCFAED905}"/>
              </a:ext>
            </a:extLst>
          </p:cNvPr>
          <p:cNvSpPr txBox="1">
            <a:spLocks/>
          </p:cNvSpPr>
          <p:nvPr/>
        </p:nvSpPr>
        <p:spPr>
          <a:xfrm>
            <a:off x="381014" y="4532130"/>
            <a:ext cx="2372125" cy="1828800"/>
          </a:xfrm>
          <a:prstGeom prst="rect">
            <a:avLst/>
          </a:prstGeom>
        </p:spPr>
        <p:txBody>
          <a:bodyPr vert="horz" lIns="91440" tIns="91440" rIns="91440" bIns="91440" rtlCol="0" anchor="ctr">
            <a:noAutofit/>
          </a:bodyPr>
          <a:lstStyle>
            <a:lvl1pPr marL="0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04815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86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09630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46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19261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24076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828891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33707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38522" indent="0" algn="ctr" defTabSz="609630" rtl="0" eaLnBrk="1" latinLnBrk="0" hangingPunct="1">
              <a:spcBef>
                <a:spcPct val="20000"/>
              </a:spcBef>
              <a:buFont typeface="Arial" pitchFamily="34" charset="0"/>
              <a:buNone/>
              <a:defRPr sz="13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Group 6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Priyadarshan Parida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Sunayana Jana</a:t>
            </a: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Soniya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Rajappan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86DA2A4-07C4-3A74-421D-5C3D16B51E09}"/>
              </a:ext>
            </a:extLst>
          </p:cNvPr>
          <p:cNvSpPr txBox="1">
            <a:spLocks/>
          </p:cNvSpPr>
          <p:nvPr/>
        </p:nvSpPr>
        <p:spPr>
          <a:xfrm>
            <a:off x="381014" y="2062438"/>
            <a:ext cx="7375619" cy="1371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ctr" defTabSz="60963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73FEFF"/>
                </a:solidFill>
                <a:latin typeface="Aptos Display" panose="02110004020202020204"/>
              </a:rPr>
              <a:t>Gathering Insights from Movie Reviews with Text Processing and AI</a:t>
            </a:r>
            <a:endParaRPr lang="en-US" dirty="0">
              <a:solidFill>
                <a:srgbClr val="73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24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E62CE-D543-54F1-3AD9-2FFFC2D77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F7ECB-0614-7FB4-92A5-64B6D997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/>
          <a:p>
            <a:r>
              <a:rPr lang="en-US" dirty="0"/>
              <a:t>Key Takeaways &amp; Insights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6C3B9C-B0A5-A0EA-D712-620C167F8E57}"/>
              </a:ext>
            </a:extLst>
          </p:cNvPr>
          <p:cNvSpPr>
            <a:spLocks/>
          </p:cNvSpPr>
          <p:nvPr/>
        </p:nvSpPr>
        <p:spPr>
          <a:xfrm>
            <a:off x="8689126" y="2799555"/>
            <a:ext cx="2743200" cy="1280160"/>
          </a:xfrm>
          <a:prstGeom prst="roundRect">
            <a:avLst/>
          </a:prstGeom>
          <a:solidFill>
            <a:srgbClr val="15136E"/>
          </a:solidFill>
          <a:ln w="28575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spcAft>
                <a:spcPts val="600"/>
              </a:spcAft>
            </a:pPr>
            <a:r>
              <a:rPr lang="en-US" sz="1100" b="1" kern="0" dirty="0">
                <a:solidFill>
                  <a:prstClr val="white"/>
                </a:solidFill>
                <a:latin typeface="Aptos" panose="02110004020202020204"/>
              </a:rPr>
              <a:t>Taste Segmentation</a:t>
            </a:r>
          </a:p>
          <a:p>
            <a:pPr algn="ctr" defTabSz="457200">
              <a:spcAft>
                <a:spcPts val="600"/>
              </a:spcAft>
            </a:pPr>
            <a:r>
              <a:rPr lang="en-US" sz="1100" kern="0" dirty="0">
                <a:solidFill>
                  <a:prstClr val="white"/>
                </a:solidFill>
                <a:latin typeface="Aptos" panose="02110004020202020204"/>
              </a:rPr>
              <a:t>GenAI clusters produced clear reviewer personas; ML clusters were uneven.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DFC6DFC-41B3-3D63-336D-89F3E57413F4}"/>
              </a:ext>
            </a:extLst>
          </p:cNvPr>
          <p:cNvSpPr>
            <a:spLocks/>
          </p:cNvSpPr>
          <p:nvPr/>
        </p:nvSpPr>
        <p:spPr>
          <a:xfrm>
            <a:off x="8689126" y="1412968"/>
            <a:ext cx="2743200" cy="1280160"/>
          </a:xfrm>
          <a:prstGeom prst="roundRect">
            <a:avLst/>
          </a:prstGeom>
          <a:solidFill>
            <a:srgbClr val="15136E"/>
          </a:solidFill>
          <a:ln w="28575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spcAft>
                <a:spcPts val="600"/>
              </a:spcAft>
            </a:pPr>
            <a:r>
              <a:rPr kumimoji="0" lang="en-US" sz="11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Sentiment Understanding</a:t>
            </a:r>
          </a:p>
          <a:p>
            <a:pPr algn="ctr" defTabSz="457200"/>
            <a:r>
              <a:rPr kumimoji="0" lang="en-US" sz="1100" b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GenAI revealed deeper tone, nuance, and emotional patterns across reviews.</a:t>
            </a:r>
          </a:p>
        </p:txBody>
      </p:sp>
      <p:sp>
        <p:nvSpPr>
          <p:cNvPr id="36" name="Round Diagonal Corner Rectangle 35">
            <a:extLst>
              <a:ext uri="{FF2B5EF4-FFF2-40B4-BE49-F238E27FC236}">
                <a16:creationId xmlns:a16="http://schemas.microsoft.com/office/drawing/2014/main" id="{310BA1AB-6449-E86D-DFA6-2A3CD1E8D51A}"/>
              </a:ext>
            </a:extLst>
          </p:cNvPr>
          <p:cNvSpPr>
            <a:spLocks/>
          </p:cNvSpPr>
          <p:nvPr/>
        </p:nvSpPr>
        <p:spPr>
          <a:xfrm>
            <a:off x="1060120" y="1553644"/>
            <a:ext cx="3108960" cy="1594105"/>
          </a:xfrm>
          <a:prstGeom prst="round2DiagRect">
            <a:avLst/>
          </a:prstGeom>
          <a:solidFill>
            <a:sysClr val="window" lastClr="FFFFFF"/>
          </a:solidFill>
          <a:ln w="3175" cap="rnd" cmpd="sng" algn="ctr">
            <a:solidFill>
              <a:srgbClr val="521B93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182880" tIns="91440" rtlCol="0" anchor="t"/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Aptos" panose="020B0004020202020204" pitchFamily="34" charset="0"/>
                <a:cs typeface="Arial" panose="020B0604020202020204" pitchFamily="34" charset="0"/>
              </a:rPr>
              <a:t>Aspect Advantage</a:t>
            </a:r>
            <a:endParaRPr kumimoji="0" lang="en-US" sz="1200" b="1" u="none" strike="noStrike" kern="0" cap="none" spc="0" normalizeH="0" baseline="0" noProof="0" dirty="0">
              <a:ln>
                <a:noFill/>
              </a:ln>
              <a:solidFill>
                <a:srgbClr val="15136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Round Diagonal Corner Rectangle 36">
            <a:extLst>
              <a:ext uri="{FF2B5EF4-FFF2-40B4-BE49-F238E27FC236}">
                <a16:creationId xmlns:a16="http://schemas.microsoft.com/office/drawing/2014/main" id="{AFBB7C6B-7CA8-BC58-AE5F-7FC4AAF51550}"/>
              </a:ext>
            </a:extLst>
          </p:cNvPr>
          <p:cNvSpPr>
            <a:spLocks/>
          </p:cNvSpPr>
          <p:nvPr/>
        </p:nvSpPr>
        <p:spPr>
          <a:xfrm>
            <a:off x="4683038" y="1553644"/>
            <a:ext cx="3108960" cy="1594105"/>
          </a:xfrm>
          <a:prstGeom prst="round2DiagRect">
            <a:avLst/>
          </a:prstGeom>
          <a:solidFill>
            <a:sysClr val="window" lastClr="FFFFFF"/>
          </a:solidFill>
          <a:ln w="3175" cap="rnd" cmpd="sng" algn="ctr">
            <a:solidFill>
              <a:srgbClr val="521B93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tIns="91440" rtlCol="0" anchor="t"/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Reviewer Behavior</a:t>
            </a:r>
            <a:endParaRPr kumimoji="0" lang="en-US" sz="1050" b="1" u="none" strike="noStrike" kern="0" cap="none" spc="0" normalizeH="0" baseline="0" noProof="0" dirty="0">
              <a:ln>
                <a:noFill/>
              </a:ln>
              <a:solidFill>
                <a:srgbClr val="15136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Round Diagonal Corner Rectangle 37">
            <a:extLst>
              <a:ext uri="{FF2B5EF4-FFF2-40B4-BE49-F238E27FC236}">
                <a16:creationId xmlns:a16="http://schemas.microsoft.com/office/drawing/2014/main" id="{03A15802-67A3-A877-DDE8-F700D3E1503D}"/>
              </a:ext>
            </a:extLst>
          </p:cNvPr>
          <p:cNvSpPr>
            <a:spLocks/>
          </p:cNvSpPr>
          <p:nvPr/>
        </p:nvSpPr>
        <p:spPr>
          <a:xfrm>
            <a:off x="1060120" y="3872198"/>
            <a:ext cx="3108960" cy="1594105"/>
          </a:xfrm>
          <a:prstGeom prst="round2DiagRect">
            <a:avLst/>
          </a:prstGeom>
          <a:solidFill>
            <a:sysClr val="window" lastClr="FFFFFF"/>
          </a:solidFill>
          <a:ln w="3175" cap="rnd" cmpd="sng" algn="ctr">
            <a:solidFill>
              <a:srgbClr val="521B93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tIns="91440" rtlCol="0" anchor="t"/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Genre Patterns</a:t>
            </a: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9" name="Round Diagonal Corner Rectangle 38">
            <a:extLst>
              <a:ext uri="{FF2B5EF4-FFF2-40B4-BE49-F238E27FC236}">
                <a16:creationId xmlns:a16="http://schemas.microsoft.com/office/drawing/2014/main" id="{A5F9BCE8-BA94-4DB5-289B-C253D55509A5}"/>
              </a:ext>
            </a:extLst>
          </p:cNvPr>
          <p:cNvSpPr>
            <a:spLocks/>
          </p:cNvSpPr>
          <p:nvPr/>
        </p:nvSpPr>
        <p:spPr>
          <a:xfrm>
            <a:off x="4683038" y="3872198"/>
            <a:ext cx="3108960" cy="1594105"/>
          </a:xfrm>
          <a:prstGeom prst="round2DiagRect">
            <a:avLst/>
          </a:prstGeom>
          <a:solidFill>
            <a:sysClr val="window" lastClr="FFFFFF"/>
          </a:solidFill>
          <a:ln w="3175" cap="rnd" cmpd="sng" algn="ctr">
            <a:solidFill>
              <a:srgbClr val="521B93"/>
            </a:solidFill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tIns="91440" bIns="91440" rtlCol="0" anchor="t"/>
          <a:lstStyle/>
          <a:p>
            <a:pPr marL="0" marR="0" lvl="0" indent="0" algn="ctr" defTabSz="4572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Text Depth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A212E1-A74E-4207-CBC9-C33E90416EFC}"/>
              </a:ext>
            </a:extLst>
          </p:cNvPr>
          <p:cNvSpPr txBox="1"/>
          <p:nvPr/>
        </p:nvSpPr>
        <p:spPr>
          <a:xfrm>
            <a:off x="653597" y="1836928"/>
            <a:ext cx="822960" cy="9144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91440" tIns="91440" rIns="91440" bIns="9144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 SemiBold" panose="020B0004020202020204" pitchFamily="34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FC4BCA-DE91-E4E8-2B1D-AA786B14A340}"/>
              </a:ext>
            </a:extLst>
          </p:cNvPr>
          <p:cNvSpPr txBox="1">
            <a:spLocks/>
          </p:cNvSpPr>
          <p:nvPr/>
        </p:nvSpPr>
        <p:spPr>
          <a:xfrm>
            <a:off x="4275765" y="1896799"/>
            <a:ext cx="822960" cy="9144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91440" tIns="91440" rIns="91440" bIns="9144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 SemiBold" panose="020B0004020202020204" pitchFamily="34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2683DD-E1F2-207A-3DD9-26BD918AACC8}"/>
              </a:ext>
            </a:extLst>
          </p:cNvPr>
          <p:cNvSpPr txBox="1">
            <a:spLocks/>
          </p:cNvSpPr>
          <p:nvPr/>
        </p:nvSpPr>
        <p:spPr>
          <a:xfrm>
            <a:off x="4271555" y="4215353"/>
            <a:ext cx="822960" cy="9144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91440" tIns="91440" rIns="91440" bIns="9144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 SemiBold" panose="020B0004020202020204" pitchFamily="34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6BAB0C-3C68-D1B2-8FA9-3353E808C5C2}"/>
              </a:ext>
            </a:extLst>
          </p:cNvPr>
          <p:cNvSpPr txBox="1"/>
          <p:nvPr/>
        </p:nvSpPr>
        <p:spPr>
          <a:xfrm>
            <a:off x="652847" y="4215353"/>
            <a:ext cx="822960" cy="914400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91440" tIns="91440" rIns="91440" bIns="91440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15136E"/>
                </a:solidFill>
                <a:effectLst/>
                <a:uLnTx/>
                <a:uFillTx/>
                <a:latin typeface="Aptos SemiBold" panose="020B0004020202020204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8CE798-F1E4-273A-0AE9-6096EDDC7CB1}"/>
              </a:ext>
            </a:extLst>
          </p:cNvPr>
          <p:cNvSpPr txBox="1">
            <a:spLocks noChangeAspect="1"/>
          </p:cNvSpPr>
          <p:nvPr/>
        </p:nvSpPr>
        <p:spPr>
          <a:xfrm>
            <a:off x="1334440" y="1947455"/>
            <a:ext cx="2560319" cy="1308212"/>
          </a:xfrm>
          <a:prstGeom prst="rect">
            <a:avLst/>
          </a:prstGeom>
          <a:noFill/>
        </p:spPr>
        <p:txBody>
          <a:bodyPr wrap="square" lIns="274320" tIns="91440" rIns="182880" bIns="91440" rtlCol="0" anchor="t">
            <a:noAutofit/>
          </a:bodyPr>
          <a:lstStyle/>
          <a:p>
            <a:pPr lvl="0" algn="ctr" defTabSz="457200"/>
            <a:r>
              <a:rPr lang="en-US" sz="1100" dirty="0"/>
              <a:t>GenAI enabled aspect-level sentiment (Acting, Story, Direction, Cinematography, Soundtrack,  Pacing), impossible with ML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B05C66-B647-5632-AA58-8CBAB465E328}"/>
              </a:ext>
            </a:extLst>
          </p:cNvPr>
          <p:cNvSpPr txBox="1">
            <a:spLocks noChangeAspect="1"/>
          </p:cNvSpPr>
          <p:nvPr/>
        </p:nvSpPr>
        <p:spPr>
          <a:xfrm>
            <a:off x="1334440" y="4325882"/>
            <a:ext cx="2560319" cy="1240906"/>
          </a:xfrm>
          <a:prstGeom prst="rect">
            <a:avLst/>
          </a:prstGeom>
          <a:noFill/>
        </p:spPr>
        <p:txBody>
          <a:bodyPr wrap="square" lIns="274320" tIns="91440" rIns="182880" bIns="91440" rtlCol="0" anchor="t">
            <a:noAutofit/>
          </a:bodyPr>
          <a:lstStyle/>
          <a:p>
            <a:pPr lvl="0" algn="ctr" defTabSz="457200"/>
            <a:r>
              <a:rPr lang="en-US" sz="1100" dirty="0"/>
              <a:t>Top movies spanned many genres; bottom movies centered on Comedy and Horror.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F13B40-1C6E-3DB4-FB79-4DADA86A01C6}"/>
              </a:ext>
            </a:extLst>
          </p:cNvPr>
          <p:cNvSpPr txBox="1">
            <a:spLocks noChangeAspect="1"/>
          </p:cNvSpPr>
          <p:nvPr/>
        </p:nvSpPr>
        <p:spPr>
          <a:xfrm>
            <a:off x="4957357" y="4325881"/>
            <a:ext cx="2560319" cy="1240906"/>
          </a:xfrm>
          <a:prstGeom prst="rect">
            <a:avLst/>
          </a:prstGeom>
          <a:noFill/>
        </p:spPr>
        <p:txBody>
          <a:bodyPr wrap="square" lIns="274320" tIns="91440" rIns="182880" bIns="91440" rtlCol="0" anchor="t">
            <a:noAutofit/>
          </a:bodyPr>
          <a:lstStyle/>
          <a:p>
            <a:pPr lvl="0" algn="ctr" defTabSz="457200"/>
            <a:r>
              <a:rPr lang="en-US" sz="1100" dirty="0"/>
              <a:t>Top movies received longer, richer reviews; bottom movies shorter and surface-level.</a:t>
            </a:r>
            <a:endParaRPr kumimoji="0" lang="en-US" sz="11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A64803-3E90-403C-97E5-3072A1DA69B0}"/>
              </a:ext>
            </a:extLst>
          </p:cNvPr>
          <p:cNvSpPr txBox="1">
            <a:spLocks noChangeAspect="1"/>
          </p:cNvSpPr>
          <p:nvPr/>
        </p:nvSpPr>
        <p:spPr>
          <a:xfrm>
            <a:off x="4957358" y="2007327"/>
            <a:ext cx="2560319" cy="1248340"/>
          </a:xfrm>
          <a:prstGeom prst="rect">
            <a:avLst/>
          </a:prstGeom>
          <a:noFill/>
        </p:spPr>
        <p:txBody>
          <a:bodyPr wrap="square" lIns="274320" tIns="91440" rIns="182880" bIns="91440" rtlCol="0" anchor="t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Top movies attracted diverse, emotionally engaged reviewers; bottom movies attracted more Plot Critics.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CE78051A-1B84-A510-FD29-BEE4D9C1AA2E}"/>
              </a:ext>
            </a:extLst>
          </p:cNvPr>
          <p:cNvSpPr>
            <a:spLocks/>
          </p:cNvSpPr>
          <p:nvPr/>
        </p:nvSpPr>
        <p:spPr>
          <a:xfrm>
            <a:off x="8689126" y="4186143"/>
            <a:ext cx="2743200" cy="1280160"/>
          </a:xfrm>
          <a:prstGeom prst="roundRect">
            <a:avLst/>
          </a:prstGeom>
          <a:solidFill>
            <a:srgbClr val="15136E"/>
          </a:solidFill>
          <a:ln w="28575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457200">
              <a:spcAft>
                <a:spcPts val="600"/>
              </a:spcAft>
            </a:pPr>
            <a:r>
              <a:rPr lang="en-US" sz="1100" b="1" kern="0" dirty="0">
                <a:solidFill>
                  <a:prstClr val="white"/>
                </a:solidFill>
                <a:latin typeface="Aptos" panose="02110004020202020204"/>
              </a:rPr>
              <a:t>Movie-Level Signals</a:t>
            </a:r>
          </a:p>
          <a:p>
            <a:pPr algn="ctr" defTabSz="457200">
              <a:spcAft>
                <a:spcPts val="600"/>
              </a:spcAft>
            </a:pPr>
            <a:r>
              <a:rPr lang="en-US" sz="1100" kern="0" dirty="0">
                <a:solidFill>
                  <a:prstClr val="white"/>
                </a:solidFill>
                <a:latin typeface="Aptos" panose="02110004020202020204"/>
              </a:rPr>
              <a:t>Top movies showed stronger Acting/Story sentiment; bottom movies weaker overall.</a:t>
            </a:r>
          </a:p>
        </p:txBody>
      </p:sp>
    </p:spTree>
    <p:extLst>
      <p:ext uri="{BB962C8B-B14F-4D97-AF65-F5344CB8AC3E}">
        <p14:creationId xmlns:p14="http://schemas.microsoft.com/office/powerpoint/2010/main" val="2056041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9FEDBF-8FF6-D4C3-4964-88E48B1C5B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0674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FFD5DB-6BEE-FCBC-98C4-6DD8FBCC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ML Based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BED947-C434-4958-AFB3-4EE8C5B58F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12323" y="2123923"/>
            <a:ext cx="3974202" cy="28814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DCA006-C832-AF11-F4E0-2177FEC1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55554"/>
              </p:ext>
            </p:extLst>
          </p:nvPr>
        </p:nvGraphicFramePr>
        <p:xfrm>
          <a:off x="838029" y="1797489"/>
          <a:ext cx="6540413" cy="3534295"/>
        </p:xfrm>
        <a:graphic>
          <a:graphicData uri="http://schemas.openxmlformats.org/drawingml/2006/table">
            <a:tbl>
              <a:tblPr/>
              <a:tblGrid>
                <a:gridCol w="731520">
                  <a:extLst>
                    <a:ext uri="{9D8B030D-6E8A-4147-A177-3AD203B41FA5}">
                      <a16:colId xmlns:a16="http://schemas.microsoft.com/office/drawing/2014/main" val="395035798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893333894"/>
                    </a:ext>
                  </a:extLst>
                </a:gridCol>
                <a:gridCol w="1654730">
                  <a:extLst>
                    <a:ext uri="{9D8B030D-6E8A-4147-A177-3AD203B41FA5}">
                      <a16:colId xmlns:a16="http://schemas.microsoft.com/office/drawing/2014/main" val="2520029210"/>
                    </a:ext>
                  </a:extLst>
                </a:gridCol>
                <a:gridCol w="2874003">
                  <a:extLst>
                    <a:ext uri="{9D8B030D-6E8A-4147-A177-3AD203B41FA5}">
                      <a16:colId xmlns:a16="http://schemas.microsoft.com/office/drawing/2014/main" val="3514743695"/>
                    </a:ext>
                  </a:extLst>
                </a:gridCol>
              </a:tblGrid>
              <a:tr h="4861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Cluster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Label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High-Weight Words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Interpretation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170176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0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Mainstream Enthusiasts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film, watch, time, love, act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Seek balanced enjoyment – acting + story + pace. Represent general audience taste.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07856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1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Realism Seekers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real, life, people, character, story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Prefer believable, human stories and emotional authenticity.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441141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2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Plot Critics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plot, scene, story, bad, waste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Judge movies on narrative logic &amp; writing quality.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267808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3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/>
                        <a:t>Melodrama Buffs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recommend, music, perfect, real, laugh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React to emotional and musical resonance; value warmth and connection.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812118"/>
                  </a:ext>
                </a:extLst>
              </a:tr>
              <a:tr h="6096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b="0" dirty="0"/>
                        <a:t>Cluster 4</a:t>
                      </a:r>
                    </a:p>
                  </a:txBody>
                  <a:tcPr marL="37820" marR="37820" marT="18908" marB="18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Entertainment Seekers</a:t>
                      </a:r>
                      <a:endParaRPr lang="en-US" sz="1100" dirty="0"/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fun, laugh, action, recommend, enjoy, watch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Care most about humor, pace, and excitement – the “fun factor.”</a:t>
                      </a:r>
                    </a:p>
                  </a:txBody>
                  <a:tcPr marL="37820" marR="37820" marT="18908" marB="18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947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97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198AE0-0EB1-1888-34D2-C1C7A5084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GenAI Based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4599D5-7D9A-FB69-A0FE-2EBE724FE7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15682" y="1946651"/>
            <a:ext cx="4605495" cy="348103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141313E-E15E-EEB5-B904-0CF63CD36B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864174"/>
              </p:ext>
            </p:extLst>
          </p:nvPr>
        </p:nvGraphicFramePr>
        <p:xfrm>
          <a:off x="838029" y="1510778"/>
          <a:ext cx="6492240" cy="4350859"/>
        </p:xfrm>
        <a:graphic>
          <a:graphicData uri="http://schemas.openxmlformats.org/drawingml/2006/table">
            <a:tbl>
              <a:tblPr/>
              <a:tblGrid>
                <a:gridCol w="640080">
                  <a:extLst>
                    <a:ext uri="{9D8B030D-6E8A-4147-A177-3AD203B41FA5}">
                      <a16:colId xmlns:a16="http://schemas.microsoft.com/office/drawing/2014/main" val="39503579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893333894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2520029210"/>
                    </a:ext>
                  </a:extLst>
                </a:gridCol>
                <a:gridCol w="2011680">
                  <a:extLst>
                    <a:ext uri="{9D8B030D-6E8A-4147-A177-3AD203B41FA5}">
                      <a16:colId xmlns:a16="http://schemas.microsoft.com/office/drawing/2014/main" val="3514743695"/>
                    </a:ext>
                  </a:extLst>
                </a:gridCol>
              </a:tblGrid>
              <a:tr h="51037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/>
                        <a:t>Cluster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Label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Top Key Words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Interpretation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1701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1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Entertainment Seekers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fun, entertaining, comedy, hilarious, action, laugh, enjoyable, exciting, humor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Care most about humor, pace, and excitement – the “fun factor.”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75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20785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2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Genre Loyalists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horror, sci-fi, Star Trek, animation, fantasy, anime, classic, comedy, low budget, martial arts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Consistently praise or criticize specific genres (e.g., horror, comedy, sci-fi, romance).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44114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3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Melodrama Buffs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emotional, romantic, love, emotional stories, romance, love story, touching, beautiful, emotion, heartwarming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Drawn to emotional, romantic, or inspirational films with strong feelings or music.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26780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4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Plot Critics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story logic, writing quality, boring, story, character development, predictable, script, plot, bad acting, characters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Focus on story logic, writing quality, and script coherence.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81211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5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 dirty="0"/>
                        <a:t>Realism Seekers</a:t>
                      </a: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authentic emotion, authentic, believable stories, documentary, realistic, believable, realism, true story, emotional, real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Value believable stories, authentic emotion, and human characters.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94723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 dirty="0"/>
                        <a:t>6</a:t>
                      </a:r>
                    </a:p>
                  </a:txBody>
                  <a:tcPr marL="39708" marR="39708" marT="19854" marB="1985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2F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Others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2F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/>
                        <a:t>bizarre, disturbing, nostalgia, historical context, interpretation, low budget, psychology, spoof, weird</a:t>
                      </a:r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2FB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100" dirty="0"/>
                    </a:p>
                  </a:txBody>
                  <a:tcPr marL="39708" marR="39708" marT="19854" marB="198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2F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1923"/>
                  </a:ext>
                </a:extLst>
              </a:tr>
            </a:tbl>
          </a:graphicData>
        </a:graphic>
      </p:graphicFrame>
      <p:sp>
        <p:nvSpPr>
          <p:cNvPr id="9" name="Rectangle 8">
            <a:hlinkClick r:id="rId3" action="ppaction://hlinksldjump"/>
            <a:extLst>
              <a:ext uri="{FF2B5EF4-FFF2-40B4-BE49-F238E27FC236}">
                <a16:creationId xmlns:a16="http://schemas.microsoft.com/office/drawing/2014/main" id="{E45D9103-1515-DE30-D8C6-4B320C3E5893}"/>
              </a:ext>
            </a:extLst>
          </p:cNvPr>
          <p:cNvSpPr/>
          <p:nvPr/>
        </p:nvSpPr>
        <p:spPr>
          <a:xfrm>
            <a:off x="748601" y="1344005"/>
            <a:ext cx="11272576" cy="46146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5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CA912-DD91-BDEA-DF7B-EA70B16C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99E3FD-7D35-BE75-63F5-1674A895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613" y="360117"/>
            <a:ext cx="8298347" cy="762000"/>
          </a:xfrm>
        </p:spPr>
        <p:txBody>
          <a:bodyPr>
            <a:normAutofit/>
          </a:bodyPr>
          <a:lstStyle/>
          <a:p>
            <a:r>
              <a:rPr lang="en-US" sz="3200" dirty="0"/>
              <a:t>Problem Statement &amp; Objectives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72C4D8C-BC06-AF92-EC6B-7EAAD5C7D026}"/>
              </a:ext>
            </a:extLst>
          </p:cNvPr>
          <p:cNvSpPr/>
          <p:nvPr/>
        </p:nvSpPr>
        <p:spPr>
          <a:xfrm>
            <a:off x="6853845" y="1456884"/>
            <a:ext cx="5338156" cy="1382100"/>
          </a:xfrm>
          <a:custGeom>
            <a:avLst/>
            <a:gdLst>
              <a:gd name="connsiteX0" fmla="*/ 0 w 5116745"/>
              <a:gd name="connsiteY0" fmla="*/ 0 h 1371600"/>
              <a:gd name="connsiteX1" fmla="*/ 5116745 w 5116745"/>
              <a:gd name="connsiteY1" fmla="*/ 0 h 1371600"/>
              <a:gd name="connsiteX2" fmla="*/ 5116745 w 5116745"/>
              <a:gd name="connsiteY2" fmla="*/ 1371600 h 1371600"/>
              <a:gd name="connsiteX3" fmla="*/ 731520 w 5116745"/>
              <a:gd name="connsiteY3" fmla="*/ 1371600 h 1371600"/>
              <a:gd name="connsiteX4" fmla="*/ 0 w 5116745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745" h="1371600">
                <a:moveTo>
                  <a:pt x="0" y="0"/>
                </a:moveTo>
                <a:lnTo>
                  <a:pt x="5116745" y="0"/>
                </a:lnTo>
                <a:lnTo>
                  <a:pt x="5116745" y="1371600"/>
                </a:lnTo>
                <a:lnTo>
                  <a:pt x="731520" y="137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7B9F41-6D57-8A33-80E4-25E83C7BA4E6}"/>
              </a:ext>
            </a:extLst>
          </p:cNvPr>
          <p:cNvSpPr txBox="1"/>
          <p:nvPr/>
        </p:nvSpPr>
        <p:spPr>
          <a:xfrm>
            <a:off x="8683777" y="1707948"/>
            <a:ext cx="3406624" cy="869469"/>
          </a:xfrm>
          <a:prstGeom prst="rect">
            <a:avLst/>
          </a:prstGeom>
          <a:noFill/>
        </p:spPr>
        <p:txBody>
          <a:bodyPr wrap="square" rIns="91440" rtlCol="0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Over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80%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of viewers check reviews before watching a movie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Streaming platforms depend heavily on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reviews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for rankings &amp; recommendations</a:t>
            </a:r>
          </a:p>
        </p:txBody>
      </p:sp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13EFA2AD-78BA-2831-C132-8FDEC6304939}"/>
              </a:ext>
            </a:extLst>
          </p:cNvPr>
          <p:cNvSpPr/>
          <p:nvPr/>
        </p:nvSpPr>
        <p:spPr>
          <a:xfrm>
            <a:off x="437613" y="3730794"/>
            <a:ext cx="5009320" cy="2560320"/>
          </a:xfrm>
          <a:prstGeom prst="round2DiagRect">
            <a:avLst/>
          </a:prstGeom>
          <a:solidFill>
            <a:srgbClr val="3A59D1">
              <a:alpha val="30000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50" b="1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93F93A5-BAC9-B2BA-7010-1E2B4D68C950}"/>
              </a:ext>
            </a:extLst>
          </p:cNvPr>
          <p:cNvCxnSpPr>
            <a:stCxn id="2" idx="3"/>
            <a:endCxn id="2" idx="1"/>
          </p:cNvCxnSpPr>
          <p:nvPr/>
        </p:nvCxnSpPr>
        <p:spPr>
          <a:xfrm>
            <a:off x="2942273" y="3730794"/>
            <a:ext cx="0" cy="256032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FF6AEC-E325-F6B9-87ED-D28E1F0F7851}"/>
              </a:ext>
            </a:extLst>
          </p:cNvPr>
          <p:cNvCxnSpPr>
            <a:stCxn id="2" idx="2"/>
            <a:endCxn id="2" idx="0"/>
          </p:cNvCxnSpPr>
          <p:nvPr/>
        </p:nvCxnSpPr>
        <p:spPr>
          <a:xfrm>
            <a:off x="437613" y="5010954"/>
            <a:ext cx="5009320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2E5A83-CC7A-0F70-0985-E055026A0984}"/>
              </a:ext>
            </a:extLst>
          </p:cNvPr>
          <p:cNvSpPr txBox="1"/>
          <p:nvPr/>
        </p:nvSpPr>
        <p:spPr>
          <a:xfrm>
            <a:off x="604590" y="3798171"/>
            <a:ext cx="2337683" cy="12127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b="1" dirty="0"/>
              <a:t>Why It Matters</a:t>
            </a:r>
          </a:p>
          <a:p>
            <a:pPr algn="ctr"/>
            <a:endParaRPr lang="en-US" sz="1100" b="1" dirty="0"/>
          </a:p>
          <a:p>
            <a:pPr algn="ctr"/>
            <a:r>
              <a:rPr lang="en-US" sz="1100" dirty="0"/>
              <a:t>Helps studios and platforms improve recommendations, marketing, and content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EB3AA-0D20-31EE-5001-9297AD072C40}"/>
              </a:ext>
            </a:extLst>
          </p:cNvPr>
          <p:cNvSpPr txBox="1"/>
          <p:nvPr/>
        </p:nvSpPr>
        <p:spPr>
          <a:xfrm>
            <a:off x="604590" y="5010954"/>
            <a:ext cx="2337683" cy="12127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b="1" dirty="0"/>
              <a:t>Scope &amp; Assumptions</a:t>
            </a:r>
          </a:p>
          <a:p>
            <a:pPr algn="ctr"/>
            <a:endParaRPr lang="en-US" sz="1100" b="1" dirty="0"/>
          </a:p>
          <a:p>
            <a:pPr algn="ctr"/>
            <a:r>
              <a:rPr lang="en-US" sz="1100" dirty="0"/>
              <a:t>Insights focus on text patterns; no genre data available; sentiment assumed  to reflect true opinions</a:t>
            </a:r>
            <a:endParaRPr 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8620D7-C92A-FA93-2464-A35CF3238714}"/>
              </a:ext>
            </a:extLst>
          </p:cNvPr>
          <p:cNvSpPr txBox="1"/>
          <p:nvPr/>
        </p:nvSpPr>
        <p:spPr>
          <a:xfrm>
            <a:off x="2942272" y="3798171"/>
            <a:ext cx="2504655" cy="12127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b="1" dirty="0"/>
              <a:t>Research Questions</a:t>
            </a:r>
          </a:p>
          <a:p>
            <a:pPr algn="ctr"/>
            <a:endParaRPr lang="en-US" sz="1100" b="1" dirty="0"/>
          </a:p>
          <a:p>
            <a:pPr algn="ctr"/>
            <a:r>
              <a:rPr lang="en-US" sz="1100" dirty="0"/>
              <a:t>How do ML and GenAI differ in sentiment accuracy and what reviewer clusters and movie patterns emerge?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A0F3AD-F53E-FB7E-83AC-C5AF953B9B71}"/>
              </a:ext>
            </a:extLst>
          </p:cNvPr>
          <p:cNvSpPr txBox="1"/>
          <p:nvPr/>
        </p:nvSpPr>
        <p:spPr>
          <a:xfrm>
            <a:off x="2942273" y="5010954"/>
            <a:ext cx="2337683" cy="12127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b="1" dirty="0"/>
              <a:t>Key Comparison Criteria</a:t>
            </a:r>
          </a:p>
          <a:p>
            <a:pPr algn="ctr"/>
            <a:endParaRPr lang="en-US" sz="1100" b="1" dirty="0"/>
          </a:p>
          <a:p>
            <a:pPr algn="ctr"/>
            <a:r>
              <a:rPr lang="en-US" sz="1100" dirty="0"/>
              <a:t>Accuracy, Precision, F-score, Recall, Segment distribution and Word-cloud, </a:t>
            </a:r>
          </a:p>
        </p:txBody>
      </p:sp>
      <p:pic>
        <p:nvPicPr>
          <p:cNvPr id="61" name="Picture 60" descr="A close-up of a graph&#10;&#10;AI-generated content may be incorrect.">
            <a:extLst>
              <a:ext uri="{FF2B5EF4-FFF2-40B4-BE49-F238E27FC236}">
                <a16:creationId xmlns:a16="http://schemas.microsoft.com/office/drawing/2014/main" id="{16A9D909-9AFC-6EFF-4C1C-DAD4A4A1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77" t="30271" b="42521"/>
          <a:stretch>
            <a:fillRect/>
          </a:stretch>
        </p:blipFill>
        <p:spPr>
          <a:xfrm>
            <a:off x="0" y="1228282"/>
            <a:ext cx="9144000" cy="1828800"/>
          </a:xfrm>
          <a:custGeom>
            <a:avLst/>
            <a:gdLst>
              <a:gd name="csX0" fmla="*/ 0 w 9144000"/>
              <a:gd name="csY0" fmla="*/ 0 h 1828800"/>
              <a:gd name="csX1" fmla="*/ 9144000 w 9144000"/>
              <a:gd name="csY1" fmla="*/ 0 h 1828800"/>
              <a:gd name="csX2" fmla="*/ 7760204 w 9144000"/>
              <a:gd name="csY2" fmla="*/ 1828800 h 1828800"/>
              <a:gd name="csX3" fmla="*/ 0 w 9144000"/>
              <a:gd name="csY3" fmla="*/ 1828800 h 1828800"/>
              <a:gd name="csX4" fmla="*/ 0 w 9144000"/>
              <a:gd name="csY4" fmla="*/ 0 h 1828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9144000" h="1828800">
                <a:moveTo>
                  <a:pt x="0" y="0"/>
                </a:moveTo>
                <a:lnTo>
                  <a:pt x="9144000" y="0"/>
                </a:lnTo>
                <a:lnTo>
                  <a:pt x="7760204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noFill/>
        </p:spPr>
      </p:pic>
      <p:sp>
        <p:nvSpPr>
          <p:cNvPr id="62" name="Freeform 61">
            <a:extLst>
              <a:ext uri="{FF2B5EF4-FFF2-40B4-BE49-F238E27FC236}">
                <a16:creationId xmlns:a16="http://schemas.microsoft.com/office/drawing/2014/main" id="{49FAFD96-2188-7B20-37AB-581B38177C8E}"/>
              </a:ext>
            </a:extLst>
          </p:cNvPr>
          <p:cNvSpPr>
            <a:spLocks/>
          </p:cNvSpPr>
          <p:nvPr/>
        </p:nvSpPr>
        <p:spPr>
          <a:xfrm>
            <a:off x="0" y="1231030"/>
            <a:ext cx="9144000" cy="1828800"/>
          </a:xfrm>
          <a:custGeom>
            <a:avLst/>
            <a:gdLst>
              <a:gd name="connsiteX0" fmla="*/ 0 w 8195153"/>
              <a:gd name="connsiteY0" fmla="*/ 0 h 1828800"/>
              <a:gd name="connsiteX1" fmla="*/ 8195153 w 8195153"/>
              <a:gd name="connsiteY1" fmla="*/ 0 h 1828800"/>
              <a:gd name="connsiteX2" fmla="*/ 6954949 w 8195153"/>
              <a:gd name="connsiteY2" fmla="*/ 1828800 h 1828800"/>
              <a:gd name="connsiteX3" fmla="*/ 0 w 8195153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95153" h="1828800">
                <a:moveTo>
                  <a:pt x="0" y="0"/>
                </a:moveTo>
                <a:lnTo>
                  <a:pt x="8195153" y="0"/>
                </a:lnTo>
                <a:lnTo>
                  <a:pt x="6954949" y="1828800"/>
                </a:lnTo>
                <a:lnTo>
                  <a:pt x="0" y="182880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4541975-57F5-22AA-A2FD-2179BBF08475}"/>
              </a:ext>
            </a:extLst>
          </p:cNvPr>
          <p:cNvGrpSpPr/>
          <p:nvPr/>
        </p:nvGrpSpPr>
        <p:grpSpPr>
          <a:xfrm>
            <a:off x="296749" y="1990181"/>
            <a:ext cx="7062496" cy="848803"/>
            <a:chOff x="151477" y="1700400"/>
            <a:chExt cx="7062496" cy="84880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0E216FD-51F5-79B6-C3B7-9CF98C5962A9}"/>
                </a:ext>
              </a:extLst>
            </p:cNvPr>
            <p:cNvGrpSpPr/>
            <p:nvPr/>
          </p:nvGrpSpPr>
          <p:grpSpPr>
            <a:xfrm>
              <a:off x="151477" y="1744504"/>
              <a:ext cx="274320" cy="274320"/>
              <a:chOff x="434933" y="1744504"/>
              <a:chExt cx="274320" cy="274320"/>
            </a:xfrm>
          </p:grpSpPr>
          <p:sp>
            <p:nvSpPr>
              <p:cNvPr id="88" name="Freeform 2">
                <a:extLst>
                  <a:ext uri="{FF2B5EF4-FFF2-40B4-BE49-F238E27FC236}">
                    <a16:creationId xmlns:a16="http://schemas.microsoft.com/office/drawing/2014/main" id="{DC3FC936-0429-742F-64D8-7CC7D990D1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4933" y="1744504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46184" h="546184">
                    <a:moveTo>
                      <a:pt x="0" y="0"/>
                    </a:moveTo>
                    <a:lnTo>
                      <a:pt x="546184" y="0"/>
                    </a:lnTo>
                    <a:lnTo>
                      <a:pt x="546184" y="546184"/>
                    </a:lnTo>
                    <a:lnTo>
                      <a:pt x="0" y="54618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9" name="Freeform 3">
                <a:extLst>
                  <a:ext uri="{FF2B5EF4-FFF2-40B4-BE49-F238E27FC236}">
                    <a16:creationId xmlns:a16="http://schemas.microsoft.com/office/drawing/2014/main" id="{21856408-452A-78CA-F0F8-5B806B27CC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0604" y="1790224"/>
                <a:ext cx="142979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92115" h="245728">
                    <a:moveTo>
                      <a:pt x="0" y="0"/>
                    </a:moveTo>
                    <a:lnTo>
                      <a:pt x="192115" y="0"/>
                    </a:lnTo>
                    <a:lnTo>
                      <a:pt x="192115" y="245728"/>
                    </a:lnTo>
                    <a:lnTo>
                      <a:pt x="0" y="2457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B0580F5-6C64-0471-F4A5-F9E6763C0482}"/>
                </a:ext>
              </a:extLst>
            </p:cNvPr>
            <p:cNvSpPr txBox="1"/>
            <p:nvPr/>
          </p:nvSpPr>
          <p:spPr>
            <a:xfrm>
              <a:off x="437286" y="1700400"/>
              <a:ext cx="1849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Movie reviews are unstructured, subjective, and often inconsistent</a:t>
              </a:r>
              <a:endParaRPr kumimoji="0" lang="en-US" sz="11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3FB2E0C-BD92-F9D0-FE98-174D0B344DDF}"/>
                </a:ext>
              </a:extLst>
            </p:cNvPr>
            <p:cNvGrpSpPr/>
            <p:nvPr/>
          </p:nvGrpSpPr>
          <p:grpSpPr>
            <a:xfrm>
              <a:off x="2348165" y="1744612"/>
              <a:ext cx="274320" cy="274320"/>
              <a:chOff x="2810432" y="1748263"/>
              <a:chExt cx="274320" cy="274320"/>
            </a:xfrm>
          </p:grpSpPr>
          <p:sp>
            <p:nvSpPr>
              <p:cNvPr id="86" name="Freeform 2">
                <a:extLst>
                  <a:ext uri="{FF2B5EF4-FFF2-40B4-BE49-F238E27FC236}">
                    <a16:creationId xmlns:a16="http://schemas.microsoft.com/office/drawing/2014/main" id="{63BEF7BC-2B17-1C8C-51F7-2A60E7456C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10432" y="1748263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46184" h="546184">
                    <a:moveTo>
                      <a:pt x="0" y="0"/>
                    </a:moveTo>
                    <a:lnTo>
                      <a:pt x="546184" y="0"/>
                    </a:lnTo>
                    <a:lnTo>
                      <a:pt x="546184" y="546184"/>
                    </a:lnTo>
                    <a:lnTo>
                      <a:pt x="0" y="54618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7" name="Freeform 3">
                <a:extLst>
                  <a:ext uri="{FF2B5EF4-FFF2-40B4-BE49-F238E27FC236}">
                    <a16:creationId xmlns:a16="http://schemas.microsoft.com/office/drawing/2014/main" id="{26B21961-5372-54D1-7EB0-C9C137F23B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78381" y="1789599"/>
                <a:ext cx="142979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92115" h="245728">
                    <a:moveTo>
                      <a:pt x="0" y="0"/>
                    </a:moveTo>
                    <a:lnTo>
                      <a:pt x="192115" y="0"/>
                    </a:lnTo>
                    <a:lnTo>
                      <a:pt x="192115" y="245728"/>
                    </a:lnTo>
                    <a:lnTo>
                      <a:pt x="0" y="2457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234C7A3-F943-60E2-DEED-0B9E0863F8F3}"/>
                </a:ext>
              </a:extLst>
            </p:cNvPr>
            <p:cNvSpPr txBox="1"/>
            <p:nvPr/>
          </p:nvSpPr>
          <p:spPr>
            <a:xfrm>
              <a:off x="2613633" y="1700400"/>
              <a:ext cx="20407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prstClr val="white"/>
                  </a:solidFill>
                  <a:latin typeface="Aptos" panose="02110004020202020204"/>
                </a:rPr>
                <a:t>N</a:t>
              </a:r>
              <a:r>
                <a:rPr kumimoji="0" lang="en-US" sz="120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eed</a:t>
              </a: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a scalable approach to analyze thousands of reviews efficiently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15F3EA5-7136-2763-5483-87FFD329DAF8}"/>
                </a:ext>
              </a:extLst>
            </p:cNvPr>
            <p:cNvGrpSpPr/>
            <p:nvPr/>
          </p:nvGrpSpPr>
          <p:grpSpPr>
            <a:xfrm>
              <a:off x="4621363" y="1743908"/>
              <a:ext cx="274320" cy="274320"/>
              <a:chOff x="4621363" y="1743908"/>
              <a:chExt cx="274320" cy="274320"/>
            </a:xfrm>
          </p:grpSpPr>
          <p:sp>
            <p:nvSpPr>
              <p:cNvPr id="84" name="Freeform 2">
                <a:extLst>
                  <a:ext uri="{FF2B5EF4-FFF2-40B4-BE49-F238E27FC236}">
                    <a16:creationId xmlns:a16="http://schemas.microsoft.com/office/drawing/2014/main" id="{A57B95DB-1B26-0384-4176-45E8F18CA7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21363" y="1743908"/>
                <a:ext cx="274320" cy="274320"/>
              </a:xfrm>
              <a:custGeom>
                <a:avLst/>
                <a:gdLst/>
                <a:ahLst/>
                <a:cxnLst/>
                <a:rect l="l" t="t" r="r" b="b"/>
                <a:pathLst>
                  <a:path w="546184" h="546184">
                    <a:moveTo>
                      <a:pt x="0" y="0"/>
                    </a:moveTo>
                    <a:lnTo>
                      <a:pt x="546184" y="0"/>
                    </a:lnTo>
                    <a:lnTo>
                      <a:pt x="546184" y="546184"/>
                    </a:lnTo>
                    <a:lnTo>
                      <a:pt x="0" y="54618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5" name="Freeform 3">
                <a:extLst>
                  <a:ext uri="{FF2B5EF4-FFF2-40B4-BE49-F238E27FC236}">
                    <a16:creationId xmlns:a16="http://schemas.microsoft.com/office/drawing/2014/main" id="{6FC5B762-1B68-ADE8-BEB3-3ABA8B57F0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682616" y="1789628"/>
                <a:ext cx="142979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192115" h="245728">
                    <a:moveTo>
                      <a:pt x="0" y="0"/>
                    </a:moveTo>
                    <a:lnTo>
                      <a:pt x="192115" y="0"/>
                    </a:lnTo>
                    <a:lnTo>
                      <a:pt x="192115" y="245728"/>
                    </a:lnTo>
                    <a:lnTo>
                      <a:pt x="0" y="24572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766F74-E800-E29E-5681-0CC7E26C6F0F}"/>
                </a:ext>
              </a:extLst>
            </p:cNvPr>
            <p:cNvSpPr txBox="1"/>
            <p:nvPr/>
          </p:nvSpPr>
          <p:spPr>
            <a:xfrm>
              <a:off x="4957619" y="1730061"/>
              <a:ext cx="2256354" cy="8191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prstClr val="white"/>
                  </a:solidFill>
                  <a:latin typeface="Aptos" panose="02110004020202020204"/>
                </a:rPr>
                <a:t>KNIME for text processing, ML clustering, and GenAI sentiment; delivered insights through Data App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0C084BF-BD71-D73E-F8A3-44CFDA68064E}"/>
              </a:ext>
            </a:extLst>
          </p:cNvPr>
          <p:cNvSpPr txBox="1"/>
          <p:nvPr/>
        </p:nvSpPr>
        <p:spPr>
          <a:xfrm>
            <a:off x="118169" y="1356292"/>
            <a:ext cx="7422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Problem Statement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DE2D54-24D5-FE7F-C0F5-696DBE7CE6DE}"/>
              </a:ext>
            </a:extLst>
          </p:cNvPr>
          <p:cNvSpPr>
            <a:spLocks noChangeAspect="1"/>
          </p:cNvSpPr>
          <p:nvPr/>
        </p:nvSpPr>
        <p:spPr>
          <a:xfrm rot="2700000">
            <a:off x="6034713" y="3733565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F4DA04-5D46-CAF2-7F83-62411925091F}"/>
              </a:ext>
            </a:extLst>
          </p:cNvPr>
          <p:cNvSpPr/>
          <p:nvPr/>
        </p:nvSpPr>
        <p:spPr>
          <a:xfrm>
            <a:off x="6034711" y="3916951"/>
            <a:ext cx="1097280" cy="715811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lvl="0" algn="ctr"/>
            <a:r>
              <a:rPr lang="en-US" sz="1000" dirty="0"/>
              <a:t>Compare ML and GenAI sentiment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Roboto" pitchFamily="2" charset="0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C642DA-9FC8-9782-31CF-297D84C232CF}"/>
              </a:ext>
            </a:extLst>
          </p:cNvPr>
          <p:cNvSpPr>
            <a:spLocks noChangeAspect="1"/>
          </p:cNvSpPr>
          <p:nvPr/>
        </p:nvSpPr>
        <p:spPr>
          <a:xfrm rot="2700000">
            <a:off x="6034712" y="5249694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D5A7E0-AB85-ECEE-D878-7BB68705F9F4}"/>
              </a:ext>
            </a:extLst>
          </p:cNvPr>
          <p:cNvSpPr/>
          <p:nvPr/>
        </p:nvSpPr>
        <p:spPr>
          <a:xfrm>
            <a:off x="6034711" y="5554516"/>
            <a:ext cx="109728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000" dirty="0">
                <a:latin typeface="Aptos" panose="020B0004020202020204" pitchFamily="34" charset="0"/>
              </a:rPr>
              <a:t>Rank movies using sentiment scores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Roboto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B3031C-A20C-BABE-4820-C70E842D906C}"/>
              </a:ext>
            </a:extLst>
          </p:cNvPr>
          <p:cNvSpPr>
            <a:spLocks noChangeAspect="1"/>
          </p:cNvSpPr>
          <p:nvPr/>
        </p:nvSpPr>
        <p:spPr>
          <a:xfrm rot="2700000">
            <a:off x="7586501" y="3733566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7CDBAD-7955-8CA9-2B2B-6659B8436966}"/>
              </a:ext>
            </a:extLst>
          </p:cNvPr>
          <p:cNvSpPr/>
          <p:nvPr/>
        </p:nvSpPr>
        <p:spPr>
          <a:xfrm>
            <a:off x="7586497" y="3928260"/>
            <a:ext cx="1097280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Measure sentiment-model effectiveness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Roboto" pitchFamily="2" charset="0"/>
              <a:cs typeface="+mn-c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59EFDF-CAD3-D3BC-23FC-EB9742A2DF1D}"/>
              </a:ext>
            </a:extLst>
          </p:cNvPr>
          <p:cNvSpPr>
            <a:spLocks noChangeAspect="1"/>
          </p:cNvSpPr>
          <p:nvPr/>
        </p:nvSpPr>
        <p:spPr>
          <a:xfrm rot="2700000">
            <a:off x="7586500" y="5249695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10E5D3-2E43-5AF6-684B-CBDFF619145E}"/>
              </a:ext>
            </a:extLst>
          </p:cNvPr>
          <p:cNvSpPr/>
          <p:nvPr/>
        </p:nvSpPr>
        <p:spPr>
          <a:xfrm>
            <a:off x="7540779" y="5531433"/>
            <a:ext cx="1188720" cy="52025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lvl="0" algn="ctr"/>
            <a:r>
              <a:rPr lang="en-US" sz="1000" dirty="0">
                <a:latin typeface="Aptos" panose="020B0004020202020204" pitchFamily="34" charset="0"/>
              </a:rPr>
              <a:t>Identify top and bottom 10 movies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Roboto" pitchFamily="2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6A223FC-3084-D834-8683-531813D361E8}"/>
              </a:ext>
            </a:extLst>
          </p:cNvPr>
          <p:cNvSpPr>
            <a:spLocks noChangeAspect="1"/>
          </p:cNvSpPr>
          <p:nvPr/>
        </p:nvSpPr>
        <p:spPr>
          <a:xfrm rot="2700000">
            <a:off x="9138289" y="3733563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009CD1-A1DA-C6C8-CFE6-B8DF3E4447BB}"/>
              </a:ext>
            </a:extLst>
          </p:cNvPr>
          <p:cNvSpPr/>
          <p:nvPr/>
        </p:nvSpPr>
        <p:spPr>
          <a:xfrm>
            <a:off x="9148382" y="3997856"/>
            <a:ext cx="109728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ctr"/>
            <a:r>
              <a:rPr lang="en-US" sz="1000" dirty="0">
                <a:latin typeface="Aptos" panose="020B0004020202020204" pitchFamily="34" charset="0"/>
              </a:rPr>
              <a:t>Segment reviewers by text patterns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Roboto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E89BC5-AC2C-3BA5-6615-C46AA8F4BD9D}"/>
              </a:ext>
            </a:extLst>
          </p:cNvPr>
          <p:cNvSpPr>
            <a:spLocks noChangeAspect="1"/>
          </p:cNvSpPr>
          <p:nvPr/>
        </p:nvSpPr>
        <p:spPr>
          <a:xfrm rot="2700000">
            <a:off x="9138288" y="5249692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934B12-7FC6-2056-9049-4B2F84DBA3FF}"/>
              </a:ext>
            </a:extLst>
          </p:cNvPr>
          <p:cNvSpPr/>
          <p:nvPr/>
        </p:nvSpPr>
        <p:spPr>
          <a:xfrm>
            <a:off x="9148382" y="5531433"/>
            <a:ext cx="1097280" cy="52025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lvl="0" algn="ctr"/>
            <a:r>
              <a:rPr lang="en-US" sz="1000" dirty="0">
                <a:latin typeface="Aptos" panose="020B0004020202020204" pitchFamily="34" charset="0"/>
              </a:rPr>
              <a:t>Build KNIME Data App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0B0004020202020204" pitchFamily="34" charset="0"/>
              <a:ea typeface="Roboto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855BCA-C22B-464C-2037-04B1A924F655}"/>
              </a:ext>
            </a:extLst>
          </p:cNvPr>
          <p:cNvSpPr>
            <a:spLocks noChangeAspect="1"/>
          </p:cNvSpPr>
          <p:nvPr/>
        </p:nvSpPr>
        <p:spPr>
          <a:xfrm rot="2700000">
            <a:off x="10690077" y="3733564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256321-C153-8DB1-34C6-A4302F099A36}"/>
              </a:ext>
            </a:extLst>
          </p:cNvPr>
          <p:cNvSpPr/>
          <p:nvPr/>
        </p:nvSpPr>
        <p:spPr>
          <a:xfrm>
            <a:off x="10690077" y="4022079"/>
            <a:ext cx="1097280" cy="52025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distinct taste clusters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6B9732-8F9E-C918-4AAD-A6D6D3747D4F}"/>
              </a:ext>
            </a:extLst>
          </p:cNvPr>
          <p:cNvSpPr>
            <a:spLocks noChangeAspect="1"/>
          </p:cNvSpPr>
          <p:nvPr/>
        </p:nvSpPr>
        <p:spPr>
          <a:xfrm rot="2700000">
            <a:off x="10690076" y="5249693"/>
            <a:ext cx="1097280" cy="1097280"/>
          </a:xfrm>
          <a:prstGeom prst="roundRect">
            <a:avLst/>
          </a:prstGeom>
          <a:solidFill>
            <a:schemeClr val="bg2">
              <a:lumMod val="50000"/>
              <a:alpha val="29804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1C40D9-643C-37A3-DEAB-CDC7F9D34C17}"/>
              </a:ext>
            </a:extLst>
          </p:cNvPr>
          <p:cNvSpPr/>
          <p:nvPr/>
        </p:nvSpPr>
        <p:spPr>
          <a:xfrm>
            <a:off x="10700170" y="5538208"/>
            <a:ext cx="1097280" cy="52025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Summarize insights for decisions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Roboto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63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71E27-355C-FD55-D7EE-014C6F8CE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C403F-9308-2ECF-ADB1-4ED7CAB7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/>
          <a:p>
            <a:r>
              <a:rPr lang="en-US" dirty="0"/>
              <a:t>Methodology Snapshot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C4808CA9-278E-99E7-E4F7-F950A4227D9C}"/>
              </a:ext>
            </a:extLst>
          </p:cNvPr>
          <p:cNvSpPr/>
          <p:nvPr/>
        </p:nvSpPr>
        <p:spPr>
          <a:xfrm>
            <a:off x="6271615" y="2074233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9607480-B3EC-DB71-C518-0CFA94C6B6B3}"/>
              </a:ext>
            </a:extLst>
          </p:cNvPr>
          <p:cNvSpPr/>
          <p:nvPr/>
        </p:nvSpPr>
        <p:spPr>
          <a:xfrm>
            <a:off x="8221273" y="2074233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ADEEF26-B650-302B-4AEC-165AC15312DC}"/>
              </a:ext>
            </a:extLst>
          </p:cNvPr>
          <p:cNvSpPr/>
          <p:nvPr/>
        </p:nvSpPr>
        <p:spPr>
          <a:xfrm>
            <a:off x="840375" y="1777053"/>
            <a:ext cx="1371600" cy="822960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IMDB Data Ingestion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9AA62F1-0420-F444-806C-AF75BA121A81}"/>
              </a:ext>
            </a:extLst>
          </p:cNvPr>
          <p:cNvSpPr/>
          <p:nvPr/>
        </p:nvSpPr>
        <p:spPr>
          <a:xfrm>
            <a:off x="8642646" y="1777053"/>
            <a:ext cx="1371600" cy="822960"/>
          </a:xfrm>
          <a:prstGeom prst="round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Reviewer Segmentation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93F7B45-0FFB-86B3-200F-30B9609F63B5}"/>
              </a:ext>
            </a:extLst>
          </p:cNvPr>
          <p:cNvSpPr/>
          <p:nvPr/>
        </p:nvSpPr>
        <p:spPr>
          <a:xfrm>
            <a:off x="2781659" y="1777053"/>
            <a:ext cx="1371600" cy="82296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Text Clean-up &amp; Normalization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021AB9-A62E-70EA-4688-5D371567DF81}"/>
              </a:ext>
            </a:extLst>
          </p:cNvPr>
          <p:cNvSpPr/>
          <p:nvPr/>
        </p:nvSpPr>
        <p:spPr>
          <a:xfrm>
            <a:off x="4739635" y="1777053"/>
            <a:ext cx="1371600" cy="822960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Traditional ML Sentiment 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347285-DCD4-96CD-2119-D9A7AAE70573}"/>
              </a:ext>
            </a:extLst>
          </p:cNvPr>
          <p:cNvSpPr/>
          <p:nvPr/>
        </p:nvSpPr>
        <p:spPr>
          <a:xfrm>
            <a:off x="6693452" y="1777053"/>
            <a:ext cx="1371600" cy="822960"/>
          </a:xfrm>
          <a:prstGeom prst="roundRect">
            <a:avLst/>
          </a:prstGeom>
          <a:solidFill>
            <a:srgbClr val="3A59D1">
              <a:alpha val="30000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GenAI Sentiment &amp; Aspects Analysis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C74C965-B126-6C7E-0444-C408D2157D09}"/>
              </a:ext>
            </a:extLst>
          </p:cNvPr>
          <p:cNvSpPr/>
          <p:nvPr/>
        </p:nvSpPr>
        <p:spPr>
          <a:xfrm>
            <a:off x="4300213" y="2074233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C3D6BA8-A28F-BB45-769A-F5BEFF6A1E38}"/>
              </a:ext>
            </a:extLst>
          </p:cNvPr>
          <p:cNvSpPr/>
          <p:nvPr/>
        </p:nvSpPr>
        <p:spPr>
          <a:xfrm>
            <a:off x="2359822" y="2075949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6CA73E1-0F73-F2DE-B7B4-EA764E25BF03}"/>
              </a:ext>
            </a:extLst>
          </p:cNvPr>
          <p:cNvSpPr/>
          <p:nvPr/>
        </p:nvSpPr>
        <p:spPr>
          <a:xfrm>
            <a:off x="10148695" y="2060510"/>
            <a:ext cx="274320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B306EFA-9A15-6A39-6966-D3FA11164E61}"/>
              </a:ext>
            </a:extLst>
          </p:cNvPr>
          <p:cNvSpPr/>
          <p:nvPr/>
        </p:nvSpPr>
        <p:spPr>
          <a:xfrm>
            <a:off x="10515638" y="1763330"/>
            <a:ext cx="1371600" cy="822960"/>
          </a:xfrm>
          <a:prstGeom prst="roundRect">
            <a:avLst/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KNIME Data App &amp; Insight Summary</a:t>
            </a:r>
          </a:p>
        </p:txBody>
      </p:sp>
      <p:pic>
        <p:nvPicPr>
          <p:cNvPr id="27" name="Graphic 26" descr="Document with solid fill">
            <a:extLst>
              <a:ext uri="{FF2B5EF4-FFF2-40B4-BE49-F238E27FC236}">
                <a16:creationId xmlns:a16="http://schemas.microsoft.com/office/drawing/2014/main" id="{A4567E75-2698-F94C-4C78-E61C38E94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6073" y="1313573"/>
            <a:ext cx="365760" cy="365760"/>
          </a:xfrm>
          <a:prstGeom prst="rect">
            <a:avLst/>
          </a:prstGeom>
        </p:spPr>
      </p:pic>
      <p:pic>
        <p:nvPicPr>
          <p:cNvPr id="29" name="Graphic 28" descr="Soap with solid fill">
            <a:extLst>
              <a:ext uri="{FF2B5EF4-FFF2-40B4-BE49-F238E27FC236}">
                <a16:creationId xmlns:a16="http://schemas.microsoft.com/office/drawing/2014/main" id="{22F6865B-2055-1F12-4A84-3757714E2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5449" y="1313573"/>
            <a:ext cx="365760" cy="365760"/>
          </a:xfrm>
          <a:prstGeom prst="rect">
            <a:avLst/>
          </a:prstGeom>
        </p:spPr>
      </p:pic>
      <p:pic>
        <p:nvPicPr>
          <p:cNvPr id="31" name="Graphic 30" descr="Gears with solid fill">
            <a:extLst>
              <a:ext uri="{FF2B5EF4-FFF2-40B4-BE49-F238E27FC236}">
                <a16:creationId xmlns:a16="http://schemas.microsoft.com/office/drawing/2014/main" id="{66B5E6F8-B524-E2C6-3590-9B2DEDD20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36954" y="1313573"/>
            <a:ext cx="365760" cy="365760"/>
          </a:xfrm>
          <a:prstGeom prst="rect">
            <a:avLst/>
          </a:prstGeom>
        </p:spPr>
      </p:pic>
      <p:pic>
        <p:nvPicPr>
          <p:cNvPr id="33" name="Graphic 32" descr="Robot with solid fill">
            <a:extLst>
              <a:ext uri="{FF2B5EF4-FFF2-40B4-BE49-F238E27FC236}">
                <a16:creationId xmlns:a16="http://schemas.microsoft.com/office/drawing/2014/main" id="{AE0880B1-2133-7CAA-B3F3-8CC977E54C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02078" y="1313573"/>
            <a:ext cx="365760" cy="365760"/>
          </a:xfrm>
          <a:prstGeom prst="rect">
            <a:avLst/>
          </a:prstGeom>
        </p:spPr>
      </p:pic>
      <p:pic>
        <p:nvPicPr>
          <p:cNvPr id="35" name="Graphic 34" descr="Social network with solid fill">
            <a:extLst>
              <a:ext uri="{FF2B5EF4-FFF2-40B4-BE49-F238E27FC236}">
                <a16:creationId xmlns:a16="http://schemas.microsoft.com/office/drawing/2014/main" id="{BF58C4D5-A2D8-011A-88D9-BF5E214DF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5566" y="1313573"/>
            <a:ext cx="365760" cy="365760"/>
          </a:xfrm>
          <a:prstGeom prst="rect">
            <a:avLst/>
          </a:prstGeom>
        </p:spPr>
      </p:pic>
      <p:sp>
        <p:nvSpPr>
          <p:cNvPr id="5" name="Round Single Corner Rectangle 5">
            <a:extLst>
              <a:ext uri="{FF2B5EF4-FFF2-40B4-BE49-F238E27FC236}">
                <a16:creationId xmlns:a16="http://schemas.microsoft.com/office/drawing/2014/main" id="{8EF30139-F00D-14D5-5D47-12F380232080}"/>
              </a:ext>
            </a:extLst>
          </p:cNvPr>
          <p:cNvSpPr/>
          <p:nvPr/>
        </p:nvSpPr>
        <p:spPr>
          <a:xfrm flipH="1">
            <a:off x="926045" y="4179887"/>
            <a:ext cx="469222" cy="1071571"/>
          </a:xfrm>
          <a:prstGeom prst="round1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905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3BC5D89A-127E-624F-D64F-C9D5665FC64E}"/>
              </a:ext>
            </a:extLst>
          </p:cNvPr>
          <p:cNvSpPr/>
          <p:nvPr/>
        </p:nvSpPr>
        <p:spPr>
          <a:xfrm flipH="1">
            <a:off x="924909" y="5147624"/>
            <a:ext cx="469222" cy="1071571"/>
          </a:xfrm>
          <a:prstGeom prst="round1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>
            <a:outerShdw blurRad="190500" dist="1270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FB97B-E1D6-F8C9-5A29-CC6B94B2E57E}"/>
              </a:ext>
            </a:extLst>
          </p:cNvPr>
          <p:cNvSpPr txBox="1"/>
          <p:nvPr/>
        </p:nvSpPr>
        <p:spPr>
          <a:xfrm rot="16200000">
            <a:off x="792341" y="5565495"/>
            <a:ext cx="731520" cy="235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Purpose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FE8975-D649-7F77-A796-2D27D773243D}"/>
              </a:ext>
            </a:extLst>
          </p:cNvPr>
          <p:cNvSpPr txBox="1"/>
          <p:nvPr/>
        </p:nvSpPr>
        <p:spPr>
          <a:xfrm rot="16200000">
            <a:off x="692342" y="4550642"/>
            <a:ext cx="958135" cy="2358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Tools Used</a:t>
            </a:r>
          </a:p>
        </p:txBody>
      </p:sp>
      <p:sp>
        <p:nvSpPr>
          <p:cNvPr id="47" name="Round Same Side Corner Rectangle 16">
            <a:extLst>
              <a:ext uri="{FF2B5EF4-FFF2-40B4-BE49-F238E27FC236}">
                <a16:creationId xmlns:a16="http://schemas.microsoft.com/office/drawing/2014/main" id="{57DE6307-D36A-DAB5-0990-B7293AA3E74C}"/>
              </a:ext>
            </a:extLst>
          </p:cNvPr>
          <p:cNvSpPr/>
          <p:nvPr/>
        </p:nvSpPr>
        <p:spPr>
          <a:xfrm>
            <a:off x="4394750" y="3751440"/>
            <a:ext cx="1449658" cy="2388379"/>
          </a:xfrm>
          <a:prstGeom prst="round2SameRect">
            <a:avLst>
              <a:gd name="adj1" fmla="val 9840"/>
              <a:gd name="adj2" fmla="val 0"/>
            </a:avLst>
          </a:prstGeom>
          <a:solidFill>
            <a:srgbClr val="3A59D1">
              <a:alpha val="70000"/>
            </a:srgbClr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8" name="Round Same Side Corner Rectangle 16">
            <a:extLst>
              <a:ext uri="{FF2B5EF4-FFF2-40B4-BE49-F238E27FC236}">
                <a16:creationId xmlns:a16="http://schemas.microsoft.com/office/drawing/2014/main" id="{9443B264-252B-BD9D-DC04-14EF35DF322F}"/>
              </a:ext>
            </a:extLst>
          </p:cNvPr>
          <p:cNvSpPr/>
          <p:nvPr/>
        </p:nvSpPr>
        <p:spPr>
          <a:xfrm>
            <a:off x="5885740" y="3758540"/>
            <a:ext cx="1449658" cy="2373728"/>
          </a:xfrm>
          <a:prstGeom prst="round2SameRect">
            <a:avLst>
              <a:gd name="adj1" fmla="val 9840"/>
              <a:gd name="adj2" fmla="val 0"/>
            </a:avLst>
          </a:prstGeom>
          <a:solidFill>
            <a:srgbClr val="3A59D1">
              <a:alpha val="70000"/>
            </a:srgbClr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C5AB4037-299C-9007-9AA4-CD0382A0F21F}"/>
              </a:ext>
            </a:extLst>
          </p:cNvPr>
          <p:cNvSpPr/>
          <p:nvPr/>
        </p:nvSpPr>
        <p:spPr>
          <a:xfrm>
            <a:off x="1412770" y="3744116"/>
            <a:ext cx="1449658" cy="2395705"/>
          </a:xfrm>
          <a:prstGeom prst="round2SameRect">
            <a:avLst>
              <a:gd name="adj1" fmla="val 9840"/>
              <a:gd name="adj2" fmla="val 0"/>
            </a:avLst>
          </a:prstGeom>
          <a:solidFill>
            <a:srgbClr val="3A59D1">
              <a:alpha val="70000"/>
            </a:srgbClr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ound Same Side Corner Rectangle 16">
            <a:extLst>
              <a:ext uri="{FF2B5EF4-FFF2-40B4-BE49-F238E27FC236}">
                <a16:creationId xmlns:a16="http://schemas.microsoft.com/office/drawing/2014/main" id="{A9962B63-7BC1-C70D-C7DB-0D7EFDA3D3B3}"/>
              </a:ext>
            </a:extLst>
          </p:cNvPr>
          <p:cNvSpPr/>
          <p:nvPr/>
        </p:nvSpPr>
        <p:spPr>
          <a:xfrm>
            <a:off x="2903760" y="3743888"/>
            <a:ext cx="1449658" cy="2388379"/>
          </a:xfrm>
          <a:prstGeom prst="round2SameRect">
            <a:avLst>
              <a:gd name="adj1" fmla="val 9840"/>
              <a:gd name="adj2" fmla="val 0"/>
            </a:avLst>
          </a:prstGeom>
          <a:solidFill>
            <a:srgbClr val="3A59D1">
              <a:alpha val="70000"/>
            </a:srgbClr>
          </a:solidFill>
          <a:ln>
            <a:noFill/>
          </a:ln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C72C88-F88F-40B2-1C68-E3309EB9C154}"/>
              </a:ext>
            </a:extLst>
          </p:cNvPr>
          <p:cNvSpPr/>
          <p:nvPr/>
        </p:nvSpPr>
        <p:spPr>
          <a:xfrm>
            <a:off x="1394091" y="4176533"/>
            <a:ext cx="5943600" cy="2042662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66CFFE-777A-7625-96E4-705B401E896B}"/>
              </a:ext>
            </a:extLst>
          </p:cNvPr>
          <p:cNvSpPr txBox="1"/>
          <p:nvPr/>
        </p:nvSpPr>
        <p:spPr>
          <a:xfrm>
            <a:off x="1432787" y="4239830"/>
            <a:ext cx="1427349" cy="822960"/>
          </a:xfrm>
          <a:prstGeom prst="rect">
            <a:avLst/>
          </a:prstGeom>
          <a:noFill/>
        </p:spPr>
        <p:txBody>
          <a:bodyPr wrap="square" lIns="91440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</a:pPr>
            <a:r>
              <a:rPr lang="en-US" sz="1000" dirty="0" err="1"/>
              <a:t>Stopword</a:t>
            </a:r>
            <a:r>
              <a:rPr lang="en-US" sz="1000" dirty="0"/>
              <a:t> Filter, Snowball Stemmer, </a:t>
            </a:r>
            <a:r>
              <a:rPr lang="en-US" sz="1000" dirty="0" err="1"/>
              <a:t>BoW</a:t>
            </a:r>
            <a:r>
              <a:rPr lang="en-US" sz="1000" dirty="0"/>
              <a:t>, TF-IDF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E7B41B-5DC0-D3C4-DA6F-870CD10EF499}"/>
              </a:ext>
            </a:extLst>
          </p:cNvPr>
          <p:cNvSpPr txBox="1"/>
          <p:nvPr/>
        </p:nvSpPr>
        <p:spPr>
          <a:xfrm>
            <a:off x="1432787" y="5287729"/>
            <a:ext cx="1427610" cy="822960"/>
          </a:xfrm>
          <a:prstGeom prst="rect">
            <a:avLst/>
          </a:prstGeom>
          <a:noFill/>
        </p:spPr>
        <p:txBody>
          <a:bodyPr wrap="square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r>
              <a:rPr lang="en-US" sz="1000" dirty="0"/>
              <a:t>Clean and structure raw text for analysis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623FC7-FB4C-4E86-7EC9-198EF089CA4B}"/>
              </a:ext>
            </a:extLst>
          </p:cNvPr>
          <p:cNvSpPr txBox="1"/>
          <p:nvPr/>
        </p:nvSpPr>
        <p:spPr>
          <a:xfrm>
            <a:off x="2926447" y="4239830"/>
            <a:ext cx="1426972" cy="822960"/>
          </a:xfrm>
          <a:prstGeom prst="rect">
            <a:avLst/>
          </a:prstGeom>
          <a:noFill/>
        </p:spPr>
        <p:txBody>
          <a:bodyPr wrap="square" lIns="91440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Naïve-Bayes, SVM, Logistic Regression, k-Means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B18547-5268-73B1-B5CF-E0E329C60953}"/>
              </a:ext>
            </a:extLst>
          </p:cNvPr>
          <p:cNvSpPr txBox="1"/>
          <p:nvPr/>
        </p:nvSpPr>
        <p:spPr>
          <a:xfrm>
            <a:off x="2926448" y="5287729"/>
            <a:ext cx="1419307" cy="822960"/>
          </a:xfrm>
          <a:prstGeom prst="rect">
            <a:avLst/>
          </a:prstGeom>
          <a:noFill/>
        </p:spPr>
        <p:txBody>
          <a:bodyPr wrap="square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</a:pPr>
            <a:r>
              <a:rPr lang="en-US" sz="1000" dirty="0"/>
              <a:t>Sentiment scoring and reviewer segmentation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BAA732A-6445-7448-6731-6EF35579CEB6}"/>
              </a:ext>
            </a:extLst>
          </p:cNvPr>
          <p:cNvSpPr txBox="1"/>
          <p:nvPr/>
        </p:nvSpPr>
        <p:spPr>
          <a:xfrm>
            <a:off x="4405834" y="4239830"/>
            <a:ext cx="1424813" cy="822960"/>
          </a:xfrm>
          <a:prstGeom prst="rect">
            <a:avLst/>
          </a:prstGeom>
          <a:noFill/>
        </p:spPr>
        <p:txBody>
          <a:bodyPr wrap="square" lIns="91440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OpenAI Authenticator, LLM Selector, LLM Prompter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065463B-C45D-72F2-24F9-7BA5F6000972}"/>
              </a:ext>
            </a:extLst>
          </p:cNvPr>
          <p:cNvSpPr txBox="1"/>
          <p:nvPr/>
        </p:nvSpPr>
        <p:spPr>
          <a:xfrm>
            <a:off x="4392456" y="5287729"/>
            <a:ext cx="1449657" cy="822960"/>
          </a:xfrm>
          <a:prstGeom prst="rect">
            <a:avLst/>
          </a:prstGeom>
          <a:noFill/>
        </p:spPr>
        <p:txBody>
          <a:bodyPr wrap="square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</a:pPr>
            <a:r>
              <a:rPr lang="en-US" sz="1000" dirty="0"/>
              <a:t>General and Aspect-based-sentiment-analysis and insights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32A1A5-ECA5-3260-D977-FFD6AE45C3BE}"/>
              </a:ext>
            </a:extLst>
          </p:cNvPr>
          <p:cNvSpPr txBox="1"/>
          <p:nvPr/>
        </p:nvSpPr>
        <p:spPr>
          <a:xfrm>
            <a:off x="5907316" y="4241518"/>
            <a:ext cx="1409679" cy="822960"/>
          </a:xfrm>
          <a:prstGeom prst="rect">
            <a:avLst/>
          </a:prstGeom>
          <a:noFill/>
        </p:spPr>
        <p:txBody>
          <a:bodyPr wrap="square" lIns="91440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Bar charts, Heatmaps, Components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AB59BC-5FF6-DA08-9D46-642B3CA12F85}"/>
              </a:ext>
            </a:extLst>
          </p:cNvPr>
          <p:cNvSpPr txBox="1"/>
          <p:nvPr/>
        </p:nvSpPr>
        <p:spPr>
          <a:xfrm>
            <a:off x="5885739" y="5292273"/>
            <a:ext cx="1431257" cy="822960"/>
          </a:xfrm>
          <a:prstGeom prst="rect">
            <a:avLst/>
          </a:prstGeom>
          <a:noFill/>
        </p:spPr>
        <p:txBody>
          <a:bodyPr wrap="square" tIns="182880" anchor="t">
            <a:noAutofit/>
          </a:bodyPr>
          <a:lstStyle>
            <a:defPPr>
              <a:defRPr lang="en-US"/>
            </a:defPPr>
            <a:lvl1pPr marL="91440" indent="-91440">
              <a:buFont typeface="Arial" panose="020B0604020202020204" pitchFamily="34" charset="0"/>
              <a:buChar char="•"/>
              <a:defRPr sz="1100"/>
            </a:lvl1pPr>
          </a:lstStyle>
          <a:p>
            <a:pPr>
              <a:spcAft>
                <a:spcPts val="300"/>
              </a:spcAft>
            </a:pPr>
            <a:r>
              <a:rPr lang="en-US" sz="1000" dirty="0"/>
              <a:t>Deliver insights through dashboard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D53094-477F-01DF-C607-0D3305F2958E}"/>
              </a:ext>
            </a:extLst>
          </p:cNvPr>
          <p:cNvSpPr txBox="1"/>
          <p:nvPr/>
        </p:nvSpPr>
        <p:spPr>
          <a:xfrm>
            <a:off x="1410478" y="3846097"/>
            <a:ext cx="14496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Text Processing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34A193-69E2-66F4-EE30-F8F18ACF13FB}"/>
              </a:ext>
            </a:extLst>
          </p:cNvPr>
          <p:cNvSpPr txBox="1"/>
          <p:nvPr/>
        </p:nvSpPr>
        <p:spPr>
          <a:xfrm>
            <a:off x="2926447" y="3846097"/>
            <a:ext cx="14193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Traditional ML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B56396F-6FB9-7109-9DAA-87BDD48C4C1D}"/>
              </a:ext>
            </a:extLst>
          </p:cNvPr>
          <p:cNvSpPr txBox="1"/>
          <p:nvPr/>
        </p:nvSpPr>
        <p:spPr>
          <a:xfrm>
            <a:off x="4392458" y="3846097"/>
            <a:ext cx="14389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Generative AI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B6295E-22CC-9391-D91A-7F27C0287BE3}"/>
              </a:ext>
            </a:extLst>
          </p:cNvPr>
          <p:cNvSpPr txBox="1"/>
          <p:nvPr/>
        </p:nvSpPr>
        <p:spPr>
          <a:xfrm>
            <a:off x="5907317" y="3850453"/>
            <a:ext cx="14096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Data App</a:t>
            </a:r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258F958B-1746-43B4-A418-BE68D110F2A9}"/>
              </a:ext>
            </a:extLst>
          </p:cNvPr>
          <p:cNvSpPr>
            <a:spLocks noChangeAspect="1"/>
          </p:cNvSpPr>
          <p:nvPr/>
        </p:nvSpPr>
        <p:spPr>
          <a:xfrm>
            <a:off x="8379384" y="4092308"/>
            <a:ext cx="512064" cy="512064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24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264AC1F-6BB3-DB67-5392-B1887DFFD6BC}"/>
              </a:ext>
            </a:extLst>
          </p:cNvPr>
          <p:cNvSpPr txBox="1"/>
          <p:nvPr/>
        </p:nvSpPr>
        <p:spPr>
          <a:xfrm>
            <a:off x="8955498" y="4124344"/>
            <a:ext cx="292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Traditional ML </a:t>
            </a: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</a:t>
            </a:r>
            <a:r>
              <a:rPr lang="en-US" sz="1100" dirty="0" err="1"/>
              <a:t>nterpretable</a:t>
            </a:r>
            <a:r>
              <a:rPr lang="en-US" sz="1100" dirty="0"/>
              <a:t> and lightweight, easy to audit and scalable models.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CC39C78-71B5-DBF3-A44E-9B35FEE0240E}"/>
              </a:ext>
            </a:extLst>
          </p:cNvPr>
          <p:cNvSpPr txBox="1"/>
          <p:nvPr/>
        </p:nvSpPr>
        <p:spPr>
          <a:xfrm>
            <a:off x="8955498" y="4856842"/>
            <a:ext cx="292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GenAI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captures </a:t>
            </a:r>
            <a:r>
              <a:rPr lang="en-US" sz="1100" dirty="0"/>
              <a:t>latent semantic relationships </a:t>
            </a:r>
            <a:r>
              <a:rPr lang="en-US" sz="1100" dirty="0">
                <a:latin typeface="Aptos" panose="02110004020202020204"/>
              </a:rPr>
              <a:t>using </a:t>
            </a:r>
            <a:r>
              <a:rPr lang="en-US" sz="1100" dirty="0"/>
              <a:t>LLM-derived contextual embeddings.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63C6D7A-5B2F-B32A-947C-317973F816D9}"/>
              </a:ext>
            </a:extLst>
          </p:cNvPr>
          <p:cNvSpPr>
            <a:spLocks noChangeAspect="1"/>
          </p:cNvSpPr>
          <p:nvPr/>
        </p:nvSpPr>
        <p:spPr>
          <a:xfrm>
            <a:off x="8380156" y="4848314"/>
            <a:ext cx="512064" cy="512064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24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7351E2A-51E5-18EF-27D8-A74CD7E5B13A}"/>
              </a:ext>
            </a:extLst>
          </p:cNvPr>
          <p:cNvSpPr txBox="1"/>
          <p:nvPr/>
        </p:nvSpPr>
        <p:spPr>
          <a:xfrm>
            <a:off x="8957814" y="5640257"/>
            <a:ext cx="29260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Comparison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ensures holistic solution that can be adopted based on purpose and ROI.</a:t>
            </a:r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5B66939B-5EB0-E5DC-CC6A-CE6F535C3977}"/>
              </a:ext>
            </a:extLst>
          </p:cNvPr>
          <p:cNvSpPr>
            <a:spLocks noChangeAspect="1"/>
          </p:cNvSpPr>
          <p:nvPr/>
        </p:nvSpPr>
        <p:spPr>
          <a:xfrm>
            <a:off x="8380928" y="5604320"/>
            <a:ext cx="512064" cy="512064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243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98" name="Graphic 97" descr="Internet with solid fill">
            <a:extLst>
              <a:ext uri="{FF2B5EF4-FFF2-40B4-BE49-F238E27FC236}">
                <a16:creationId xmlns:a16="http://schemas.microsoft.com/office/drawing/2014/main" id="{12411615-5C67-BEA2-CF93-E9868C697B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8558" y="1313573"/>
            <a:ext cx="365760" cy="365760"/>
          </a:xfrm>
          <a:prstGeom prst="rect">
            <a:avLst/>
          </a:prstGeom>
        </p:spPr>
      </p:pic>
      <p:pic>
        <p:nvPicPr>
          <p:cNvPr id="99" name="Graphic 98" descr="Gears with solid fill">
            <a:extLst>
              <a:ext uri="{FF2B5EF4-FFF2-40B4-BE49-F238E27FC236}">
                <a16:creationId xmlns:a16="http://schemas.microsoft.com/office/drawing/2014/main" id="{C12B258B-A9E6-9D64-2647-1EB9BF6B7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8256" y="4202628"/>
            <a:ext cx="274320" cy="274320"/>
          </a:xfrm>
          <a:prstGeom prst="rect">
            <a:avLst/>
          </a:prstGeom>
        </p:spPr>
      </p:pic>
      <p:pic>
        <p:nvPicPr>
          <p:cNvPr id="100" name="Graphic 99" descr="Robot with solid fill">
            <a:extLst>
              <a:ext uri="{FF2B5EF4-FFF2-40B4-BE49-F238E27FC236}">
                <a16:creationId xmlns:a16="http://schemas.microsoft.com/office/drawing/2014/main" id="{5304F66E-4587-A20D-86E3-E1754AEA26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8256" y="4967186"/>
            <a:ext cx="274320" cy="274320"/>
          </a:xfrm>
          <a:prstGeom prst="rect">
            <a:avLst/>
          </a:prstGeom>
        </p:spPr>
      </p:pic>
      <p:pic>
        <p:nvPicPr>
          <p:cNvPr id="102" name="Graphic 101" descr="Venn diagram with solid fill">
            <a:extLst>
              <a:ext uri="{FF2B5EF4-FFF2-40B4-BE49-F238E27FC236}">
                <a16:creationId xmlns:a16="http://schemas.microsoft.com/office/drawing/2014/main" id="{89EBFAFD-D45C-B9D4-C12F-802FAE360E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98256" y="572319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6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8BC2A-A58A-55A4-1F4E-2BE4D212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7F2D-C530-FBCD-4604-E6B5DBD71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298347" cy="762000"/>
          </a:xfrm>
        </p:spPr>
        <p:txBody>
          <a:bodyPr>
            <a:normAutofit/>
          </a:bodyPr>
          <a:lstStyle/>
          <a:p>
            <a:r>
              <a:rPr lang="en-US" dirty="0"/>
              <a:t>KNIME Workflow</a:t>
            </a:r>
          </a:p>
        </p:txBody>
      </p:sp>
      <p:pic>
        <p:nvPicPr>
          <p:cNvPr id="3" name="KNIME Workflow">
            <a:hlinkClick r:id="" action="ppaction://media"/>
            <a:extLst>
              <a:ext uri="{FF2B5EF4-FFF2-40B4-BE49-F238E27FC236}">
                <a16:creationId xmlns:a16="http://schemas.microsoft.com/office/drawing/2014/main" id="{ED60ABB9-54FC-A27F-218E-5FA6E9C78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031" y="1022678"/>
            <a:ext cx="1080675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9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796C8-2E5E-35C3-0F8D-292F6BC5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6965-95AE-C359-D71A-3262E62E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8" y="360117"/>
            <a:ext cx="9349443" cy="762000"/>
          </a:xfrm>
        </p:spPr>
        <p:txBody>
          <a:bodyPr>
            <a:noAutofit/>
          </a:bodyPr>
          <a:lstStyle/>
          <a:p>
            <a:r>
              <a:rPr lang="en-US" dirty="0"/>
              <a:t>Traditional ML vs Generative AI – Model Comparison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651EB086-9F4F-732E-0E3D-D9AC3A0332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t="4201" r="810" b="727"/>
          <a:stretch>
            <a:fillRect/>
          </a:stretch>
        </p:blipFill>
        <p:spPr>
          <a:xfrm>
            <a:off x="838031" y="1341120"/>
            <a:ext cx="7226536" cy="49551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630FAB-A240-F2F5-01E5-51090245D9AF}"/>
              </a:ext>
            </a:extLst>
          </p:cNvPr>
          <p:cNvGrpSpPr/>
          <p:nvPr/>
        </p:nvGrpSpPr>
        <p:grpSpPr>
          <a:xfrm>
            <a:off x="9039029" y="1960921"/>
            <a:ext cx="2606040" cy="591399"/>
            <a:chOff x="9357189" y="1439121"/>
            <a:chExt cx="2606040" cy="59139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4D1A2D4-AE45-96F4-EC57-27D9EBDDE9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E158C4-87F6-4564-B832-B86C4794B99A}"/>
                </a:ext>
              </a:extLst>
            </p:cNvPr>
            <p:cNvSpPr txBox="1"/>
            <p:nvPr/>
          </p:nvSpPr>
          <p:spPr>
            <a:xfrm>
              <a:off x="9651829" y="1439121"/>
              <a:ext cx="2311400" cy="591399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achieved 90%+ accuracy, outperforming all ML models</a:t>
              </a:r>
            </a:p>
            <a:p>
              <a:r>
                <a:rPr lang="en-US" sz="1100" dirty="0"/>
                <a:t>(48–53%)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CEEAEAE-A70E-E493-AD01-889922899F79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EAD249-EEE3-C535-0D57-F5B45A2628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72F5EA-52B4-F475-0AFB-D358F76B3834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Traditional ML had limited capability with interpreting deeper semantics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232884-0A90-0FEE-9082-51DAA3E03C80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78537A7-0973-7256-A86E-710CE2FC88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D96396-DCD2-28C1-2DB9-ABEEB51E4452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captured thematic nuance and inferred sentiment effectively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20D22D-5518-87F8-154D-0E955E0214EB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023102-ECEF-5844-8647-888F34D305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7FC7F7-FCB4-6B52-280F-C5E0A75987AB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Balanced dataset rules out any performance gaps due to class imbalance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29C076-508A-92C5-4AC3-8576D064AA22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71C86D-488F-28B0-E7AD-DC8D94F645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948436-8A15-8851-635F-DAA4BA424265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Aspect analysis: Acting &amp; Cinematography positive, Pacing strongly negative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98AC08-44D6-00FE-2054-424EE9B262CD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E9B29-5E42-929D-B878-D216B7674382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BA1895-EB7E-4306-DEF0-DDECC11CF9F9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F8771E-332F-9726-D8C8-4FA9A95F0D73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73F487-1243-57C7-97DD-8B0909E7AAB8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D4C18A-F9A9-C561-6A3C-25E1B8D47919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63386BBF-73C1-2B31-FD25-0E433F18BC45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D440CBC-3116-D60B-8EE8-47BC7CD708D4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E5896E-ED34-32F5-2107-BA0CA17FC77F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D41CCA-0234-79E6-5BB2-6A715FEF89DB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CB2DB04-A9D1-255A-EE3E-AD632BC36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DD672A-68B4-F668-6EA1-7EC47F8CAA83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ML offers a simple, fast baseline; GenAI for depth and accuracy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4FEA42-E6E3-FE4C-EE17-A67C28151C04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09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7F11-728A-C1CE-A07E-3155D6825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E5A0-9D21-39E2-7570-FBC26E3B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305776" cy="762000"/>
          </a:xfrm>
        </p:spPr>
        <p:txBody>
          <a:bodyPr>
            <a:noAutofit/>
          </a:bodyPr>
          <a:lstStyle/>
          <a:p>
            <a:r>
              <a:rPr lang="en-US" dirty="0"/>
              <a:t>Sentiments and Taste Segments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6A1F3E-46F3-38EA-2F1D-4C22C12B6017}"/>
              </a:ext>
            </a:extLst>
          </p:cNvPr>
          <p:cNvGrpSpPr/>
          <p:nvPr/>
        </p:nvGrpSpPr>
        <p:grpSpPr>
          <a:xfrm>
            <a:off x="9039029" y="2028021"/>
            <a:ext cx="2743200" cy="457200"/>
            <a:chOff x="9357189" y="1506221"/>
            <a:chExt cx="2743200" cy="457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9F00F1-D2E5-C4C3-CFFD-6974CB04BF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94E50E-1F83-4A2B-B0A4-C1C24305A664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Traditional ML based clustering missed most of the semantic context leading to misclassification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F527AE6-BF2A-F0B7-C444-E30E920B98ED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6C5051-FF48-349C-807B-EEB6B6BAD3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A85E35-5FA8-D035-E189-CA27A097398E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produces clearer, interpretable reviewer personas - Entertainment Seekers, Melodrama Buffs, etc.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922E40-DFAE-A689-07D3-F7560A96AB1B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B03257-FFC4-4E49-F56B-78EAA83A9C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60D978-6CFF-371C-B9D1-300BBEBDC1D5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based clustering was backed by meaningful clustering basis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A13455-9A4C-4495-479E-EB3D1EFF3EE4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F8B1A5-50B1-E6F4-46B4-B6F9BBDBFB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60E6A3-C261-AC98-28C8-AB5FD46B284C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Sentiment varies strongly across ML clusters (0.29–0.52 spread)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BAA364-4E72-6B2A-B6C5-36F878294818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A4A7B5D-9A55-CBA2-B64E-C5062F6761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17C5CA-DD7F-93ED-2355-73543BE601DA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Aspect profiles reveal what each segment values. Melodrama Buffs love Acting; Plot Critics dislike Pacing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70DE29-C73C-AD7D-5E29-4CA9CA2444BC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A2DEFC-1896-5BFA-4B38-B536E9CE6BC0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2D4700-6931-335B-518D-3E5CB49FE6FE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204CF2-8A72-818E-4771-5A28837E23B6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6B3091-3A0D-5C36-3F80-38970ACB3C28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603FE6-505B-6A55-A6A9-B5BD13A2EA14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0C9848C9-F925-09BD-C932-ECF0F7D4BB80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74248FA-2DA1-5B20-3090-B7C01E227C9C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0A56B0-9C51-66CA-4BF2-C582B3181C15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25D679-2246-8632-6281-7FEDAF74A6D7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033E6C-6BDB-40D8-3AB6-59EED774DF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8294E3-2F1A-2FEE-CA4A-5B44F6E37B06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Plot Critics consistently score lowest across aspects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E36820-B1C7-AE94-52BF-751CEA2F7FA6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screenshot of a graph&#10;&#10;AI-generated content may be incorrect.">
            <a:hlinkClick r:id="rId3" action="ppaction://hlinksldjump"/>
            <a:extLst>
              <a:ext uri="{FF2B5EF4-FFF2-40B4-BE49-F238E27FC236}">
                <a16:creationId xmlns:a16="http://schemas.microsoft.com/office/drawing/2014/main" id="{EA3106A8-DC79-B6A9-FBE6-3288BB8312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65" r="496" b="917"/>
          <a:stretch>
            <a:fillRect/>
          </a:stretch>
        </p:blipFill>
        <p:spPr>
          <a:xfrm>
            <a:off x="920551" y="1332411"/>
            <a:ext cx="7356546" cy="50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5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BE0E4-A50B-17A0-3986-F13BA2C6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F47A0-3E43-8F87-B2E4-F67FDB214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305776" cy="762000"/>
          </a:xfrm>
        </p:spPr>
        <p:txBody>
          <a:bodyPr>
            <a:noAutofit/>
          </a:bodyPr>
          <a:lstStyle/>
          <a:p>
            <a:r>
              <a:rPr lang="en-US" dirty="0"/>
              <a:t>Sentiments and Taste Segments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3D575D-7093-2387-C9E9-80B005292374}"/>
              </a:ext>
            </a:extLst>
          </p:cNvPr>
          <p:cNvGrpSpPr/>
          <p:nvPr/>
        </p:nvGrpSpPr>
        <p:grpSpPr>
          <a:xfrm>
            <a:off x="9039029" y="2028021"/>
            <a:ext cx="2743200" cy="457200"/>
            <a:chOff x="9357189" y="1506221"/>
            <a:chExt cx="2743200" cy="457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C6D8109-0F3B-9B4A-62BF-9A5DE90743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08E950-9B76-94CB-03C6-E3CE2F73F65F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Traditional ML based clustering missed most of the semantic context leading to misclassification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315786-4D75-E3E6-432B-AB067A96093E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BAB1F50-13C7-B87A-3F9F-F576182E2C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45DBF9-C7A4-BA93-F162-A59E10FEA8A5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produces clearer, interpretable reviewer personas - Entertainment Seekers, Melodrama Buffs, etc.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49243C-4E58-20EE-8954-B20FEDF91486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046520-8045-D932-B22F-3B578FA36F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C494F1-9C59-3088-ED92-B59A402D0686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GenAI based clustering was backed by meaningful clustering basis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BE35A0-EAB6-8673-9036-14087F2051F0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904ADE0-1695-AC4A-6617-97DF9AEFCE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517AE3-886D-977A-3486-951BBF59B313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Sentiment varies strongly across ML clusters (0.29–0.52 spread)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36E7CC-35CD-91C6-70D7-C13C5091FACA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80E3A1-3053-8ED4-DE14-97BE8D67C8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264B0D-945B-D663-E044-E51C05920E5B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Aspect profiles reveal what each segment values. Melodrama Buffs love Acting; Plot Critics dislike Pacing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7F7BC7-4511-59D5-E158-F3264BDE13A2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28AD71-4737-F3C3-0A48-C0B40A7ADC23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9341E2-0F92-D8F5-5486-55CA01B91200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A35BDD-AAFC-4762-5B97-0D127DD68703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0126B4-2783-00A8-65E8-E7BAA6CA6454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88C1F6-B892-1446-9A23-F57B299571C9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1F12D7A3-CB4F-7691-2CCE-F554D1CD715A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846EF2-39D1-DC34-9C49-C96C3C317A47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B57F9A-41D6-1A40-EE3A-1C552FE96BAF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C2AD3D-EB05-5E9D-6AAE-1AE4168DB297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067149C-6248-04FF-4A10-F244B981F0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76D8FB-BD03-A5E8-7368-91BF45D61AFE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Plot Critics consistently score lowest across aspects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84F428-985A-FD5E-D044-92D6B14BF68E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screenshot of a graph&#10;&#10;AI-generated content may be incorrect.">
            <a:extLst>
              <a:ext uri="{FF2B5EF4-FFF2-40B4-BE49-F238E27FC236}">
                <a16:creationId xmlns:a16="http://schemas.microsoft.com/office/drawing/2014/main" id="{1DFEF424-3112-ECB5-3C6B-C2339E60F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65" r="496" b="917"/>
          <a:stretch>
            <a:fillRect/>
          </a:stretch>
        </p:blipFill>
        <p:spPr>
          <a:xfrm>
            <a:off x="920551" y="1332411"/>
            <a:ext cx="7356546" cy="504463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9492BE-29F7-D714-6566-DBD56EBA1393}"/>
              </a:ext>
            </a:extLst>
          </p:cNvPr>
          <p:cNvSpPr/>
          <p:nvPr/>
        </p:nvSpPr>
        <p:spPr>
          <a:xfrm>
            <a:off x="4911047" y="3425505"/>
            <a:ext cx="811659" cy="110244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9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3E11E-3D37-CEC8-1DEA-E79E5EA5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158AB-253B-14EC-D0D8-88FBDD237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305776" cy="762000"/>
          </a:xfrm>
        </p:spPr>
        <p:txBody>
          <a:bodyPr>
            <a:noAutofit/>
          </a:bodyPr>
          <a:lstStyle/>
          <a:p>
            <a:r>
              <a:rPr lang="en-US" dirty="0"/>
              <a:t>Top 10 and Bottom 10 Movies and Genres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C314316-5E64-BBB1-CBFB-D2A40DD2123D}"/>
              </a:ext>
            </a:extLst>
          </p:cNvPr>
          <p:cNvGrpSpPr/>
          <p:nvPr/>
        </p:nvGrpSpPr>
        <p:grpSpPr>
          <a:xfrm>
            <a:off x="9039029" y="2028021"/>
            <a:ext cx="2606040" cy="457200"/>
            <a:chOff x="9357189" y="1506221"/>
            <a:chExt cx="2606040" cy="457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5019E18-E1B9-4ACE-4269-FBE836DB77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A3B3B2-DB9F-9D7F-9E6D-BF0EB0A8B8A2}"/>
                </a:ext>
              </a:extLst>
            </p:cNvPr>
            <p:cNvSpPr txBox="1"/>
            <p:nvPr/>
          </p:nvSpPr>
          <p:spPr>
            <a:xfrm>
              <a:off x="9651829" y="1506221"/>
              <a:ext cx="231140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maintain higher Wilson scores (0.57 – 0.61)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7CB09A-FDEE-5B6C-B03E-95F261174295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6834F8-26F2-13FB-80BD-F833CF5EC7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FA053-6CFB-BA0C-DE72-11BA0675AA43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Wilson score adjusts for rating confidence, ranking movies more reliably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D749E0-17FF-881E-46DF-020BAEF3F319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E11256E-109E-FA2E-1096-BEB36D8E05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157D1F-1F90-A020-FF24-B0273B6A69C4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10 movies span multiple genres, showing broad positive reception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3D8D20-D870-8266-B020-6D7644567467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797D94-16B1-1FFE-338A-4220766E3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C349A8-FA86-C015-D4EB-7E3F59951D93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Bottom 10 movies concentrate in Comedy and Horror genres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CFC3D7-C1CA-AACC-64BD-13E8854E7436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F83081-35CE-0F82-98EE-DDA90A20A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D55F0D-8C33-A032-DE9E-030A18649447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Drama dominates the top group with four strong titles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C96AB8-83ED-B448-7EFB-539D0652C249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11B386-E4F3-CE06-467D-24CA222E679F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4D0609-0850-1A62-8B31-CACBFFB62B64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ADE391-4E77-9AEB-175C-3CE1B56DEACF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EAE143-4C73-1188-BD42-E8543DA5A99F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095FD3-378B-08BB-C4A0-B371FEA4F85F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D75C2D8A-AD8D-DBBC-D50A-DFC8C57B0DE9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3E8E946-B552-1F4B-71E8-EE7D10D4E1D5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8A91BA-B398-A26D-A0EA-419680E126A9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4930FE-BCC0-E0F7-EEF2-9F90B44A1A64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E1696E-A889-4EAA-C80E-11DB4D3298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095C7F-F492-358D-47B5-48C294F6F4CF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Horror appears four times in the bottom group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C577B0-5815-C642-F6C5-CCD4201F426F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E4EBB7A-47FE-AAFB-19EA-2AD6D6F9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81" r="855" b="356"/>
          <a:stretch>
            <a:fillRect/>
          </a:stretch>
        </p:blipFill>
        <p:spPr>
          <a:xfrm>
            <a:off x="932762" y="1374710"/>
            <a:ext cx="7476720" cy="512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BBC7-064B-C95C-1A09-0994FF8B5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A00C-B020-D4E1-B715-F8DC6058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29" y="360117"/>
            <a:ext cx="8305776" cy="762000"/>
          </a:xfrm>
        </p:spPr>
        <p:txBody>
          <a:bodyPr>
            <a:noAutofit/>
          </a:bodyPr>
          <a:lstStyle/>
          <a:p>
            <a:r>
              <a:rPr lang="en-US" dirty="0"/>
              <a:t>What Distinguishes Top vs Bottom Movies?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DCABF4-366C-64B9-4FAD-92CAE797BBFD}"/>
              </a:ext>
            </a:extLst>
          </p:cNvPr>
          <p:cNvGrpSpPr/>
          <p:nvPr/>
        </p:nvGrpSpPr>
        <p:grpSpPr>
          <a:xfrm>
            <a:off x="9039029" y="2028021"/>
            <a:ext cx="2606040" cy="457200"/>
            <a:chOff x="9357189" y="1506221"/>
            <a:chExt cx="2606040" cy="457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920CB6-BB9A-25ED-AD7C-2C5FEFAB08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6A40AA-B5D7-EE86-780D-7232B019E737}"/>
                </a:ext>
              </a:extLst>
            </p:cNvPr>
            <p:cNvSpPr txBox="1"/>
            <p:nvPr/>
          </p:nvSpPr>
          <p:spPr>
            <a:xfrm>
              <a:off x="9651829" y="1506221"/>
              <a:ext cx="231140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score higher across every aspect sentiment - Acting, Story, Direction all strongly positive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0D9E42-3997-8279-56C8-A537BD5A30A6}"/>
              </a:ext>
            </a:extLst>
          </p:cNvPr>
          <p:cNvGrpSpPr/>
          <p:nvPr/>
        </p:nvGrpSpPr>
        <p:grpSpPr>
          <a:xfrm>
            <a:off x="9039029" y="2756580"/>
            <a:ext cx="2743200" cy="457200"/>
            <a:chOff x="9357189" y="1506221"/>
            <a:chExt cx="2743200" cy="457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2C17331-64C7-AD9E-B84A-807C232267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0DE495-0F5D-09E6-C085-07699AF2644D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Bottom movies show negative sentiment across all aspects - Pacing, Story, Direction esp. low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AB2FAB-7018-6B67-9315-DF05B2F07802}"/>
              </a:ext>
            </a:extLst>
          </p:cNvPr>
          <p:cNvGrpSpPr/>
          <p:nvPr/>
        </p:nvGrpSpPr>
        <p:grpSpPr>
          <a:xfrm>
            <a:off x="9039029" y="3425505"/>
            <a:ext cx="2743200" cy="457200"/>
            <a:chOff x="9357189" y="1506221"/>
            <a:chExt cx="2743200" cy="457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D54F7C-7C60-82D5-FC36-BF762E5259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E8396F-E7D1-ED8A-434F-B952D508233A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receive longer, more detailed reviews (~1771 vs ~1210 words)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B1F867-0664-37C1-0199-607A4B30CC41}"/>
              </a:ext>
            </a:extLst>
          </p:cNvPr>
          <p:cNvGrpSpPr/>
          <p:nvPr/>
        </p:nvGrpSpPr>
        <p:grpSpPr>
          <a:xfrm>
            <a:off x="9039029" y="4070749"/>
            <a:ext cx="2743200" cy="457200"/>
            <a:chOff x="9357189" y="1483344"/>
            <a:chExt cx="2743200" cy="4572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4EE61B-AFD6-8365-B3DB-8429E3F1C4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AA4486-779F-F95B-9B2E-9D6AD26225B9}"/>
                </a:ext>
              </a:extLst>
            </p:cNvPr>
            <p:cNvSpPr txBox="1"/>
            <p:nvPr/>
          </p:nvSpPr>
          <p:spPr>
            <a:xfrm>
              <a:off x="9631509" y="1483344"/>
              <a:ext cx="246888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Bottom movies attract far more Plot Critics (86% vs 21%)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7EBCFD-366B-7E68-9235-ACC8BEA3EE2D}"/>
              </a:ext>
            </a:extLst>
          </p:cNvPr>
          <p:cNvGrpSpPr/>
          <p:nvPr/>
        </p:nvGrpSpPr>
        <p:grpSpPr>
          <a:xfrm>
            <a:off x="9039029" y="4799308"/>
            <a:ext cx="2743200" cy="457200"/>
            <a:chOff x="9357189" y="1506221"/>
            <a:chExt cx="2743200" cy="4572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0569AD-2A24-8EA2-7FBD-EF60240233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33E3EE-D147-B221-3097-E67170556671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attract more diverse reviewer segments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BCFD5D-3214-40B8-6D8F-B230E22F95C5}"/>
              </a:ext>
            </a:extLst>
          </p:cNvPr>
          <p:cNvCxnSpPr>
            <a:cxnSpLocks/>
          </p:cNvCxnSpPr>
          <p:nvPr/>
        </p:nvCxnSpPr>
        <p:spPr>
          <a:xfrm>
            <a:off x="9107609" y="1579317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D9C777-3C80-52B3-31DA-E9B2E7CDD632}"/>
              </a:ext>
            </a:extLst>
          </p:cNvPr>
          <p:cNvCxnSpPr>
            <a:cxnSpLocks/>
          </p:cNvCxnSpPr>
          <p:nvPr/>
        </p:nvCxnSpPr>
        <p:spPr>
          <a:xfrm flipV="1">
            <a:off x="9107609" y="2325201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19EC0B-13BC-E1B6-2717-2A1B0C7482D5}"/>
              </a:ext>
            </a:extLst>
          </p:cNvPr>
          <p:cNvCxnSpPr>
            <a:cxnSpLocks/>
          </p:cNvCxnSpPr>
          <p:nvPr/>
        </p:nvCxnSpPr>
        <p:spPr>
          <a:xfrm flipV="1">
            <a:off x="9107609" y="3053760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51753-088E-B0C0-1662-79201B248355}"/>
              </a:ext>
            </a:extLst>
          </p:cNvPr>
          <p:cNvCxnSpPr>
            <a:cxnSpLocks/>
          </p:cNvCxnSpPr>
          <p:nvPr/>
        </p:nvCxnSpPr>
        <p:spPr>
          <a:xfrm>
            <a:off x="9107609" y="378231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C3C1EC-D4EF-F721-76C4-61D3E8CE786D}"/>
              </a:ext>
            </a:extLst>
          </p:cNvPr>
          <p:cNvCxnSpPr>
            <a:cxnSpLocks/>
          </p:cNvCxnSpPr>
          <p:nvPr/>
        </p:nvCxnSpPr>
        <p:spPr>
          <a:xfrm>
            <a:off x="9107609" y="4390806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654AC4-1ACA-83A4-66AA-1A1989CEB845}"/>
              </a:ext>
            </a:extLst>
          </p:cNvPr>
          <p:cNvGrpSpPr/>
          <p:nvPr/>
        </p:nvGrpSpPr>
        <p:grpSpPr>
          <a:xfrm>
            <a:off x="8929894" y="1122117"/>
            <a:ext cx="2852335" cy="457200"/>
            <a:chOff x="9248054" y="619443"/>
            <a:chExt cx="2852335" cy="457200"/>
          </a:xfrm>
        </p:grpSpPr>
        <p:sp>
          <p:nvSpPr>
            <p:cNvPr id="26" name="Round Same Side Corner Rectangle 25">
              <a:extLst>
                <a:ext uri="{FF2B5EF4-FFF2-40B4-BE49-F238E27FC236}">
                  <a16:creationId xmlns:a16="http://schemas.microsoft.com/office/drawing/2014/main" id="{BE2D277F-0711-8450-D66E-FC40DBBB6BD8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FC2CED-71C3-5D55-565C-32FD619FB592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009A85-A51C-5982-BA09-58E878AE8803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9948D42-979B-AE56-13E0-5EE563997FFE}"/>
              </a:ext>
            </a:extLst>
          </p:cNvPr>
          <p:cNvGrpSpPr/>
          <p:nvPr/>
        </p:nvGrpSpPr>
        <p:grpSpPr>
          <a:xfrm>
            <a:off x="9039029" y="550728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131C4B-23C7-599F-FC03-90593860E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9C93C48-1EC1-23C2-8968-C42EC6A42384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 dirty="0"/>
                <a:t>Top movies show 42% emotion; bottom movies show virtually 0%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E32B5E-23AB-DC65-066B-CC7B770A4954}"/>
              </a:ext>
            </a:extLst>
          </p:cNvPr>
          <p:cNvCxnSpPr>
            <a:cxnSpLocks/>
          </p:cNvCxnSpPr>
          <p:nvPr/>
        </p:nvCxnSpPr>
        <p:spPr>
          <a:xfrm>
            <a:off x="9107609" y="5098781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screenshot of a graph&#10;&#10;AI-generated content may be incorrect.">
            <a:extLst>
              <a:ext uri="{FF2B5EF4-FFF2-40B4-BE49-F238E27FC236}">
                <a16:creationId xmlns:a16="http://schemas.microsoft.com/office/drawing/2014/main" id="{FB9B700A-0176-AEC7-CE38-9D1FAFAE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42" r="760"/>
          <a:stretch>
            <a:fillRect/>
          </a:stretch>
        </p:blipFill>
        <p:spPr>
          <a:xfrm>
            <a:off x="838030" y="1335639"/>
            <a:ext cx="7463489" cy="518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2142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1211</Words>
  <Application>Microsoft Macintosh PowerPoint</Application>
  <PresentationFormat>Widescreen</PresentationFormat>
  <Paragraphs>180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Aptos SemiBold</vt:lpstr>
      <vt:lpstr>Arial</vt:lpstr>
      <vt:lpstr>1_Office Theme</vt:lpstr>
      <vt:lpstr>PowerPoint Presentation</vt:lpstr>
      <vt:lpstr>Problem Statement &amp; Objectives</vt:lpstr>
      <vt:lpstr>Methodology Snapshot</vt:lpstr>
      <vt:lpstr>KNIME Workflow</vt:lpstr>
      <vt:lpstr>Traditional ML vs Generative AI – Model Comparison</vt:lpstr>
      <vt:lpstr>Sentiments and Taste Segments</vt:lpstr>
      <vt:lpstr>Sentiments and Taste Segments</vt:lpstr>
      <vt:lpstr>Top 10 and Bottom 10 Movies and Genres</vt:lpstr>
      <vt:lpstr>What Distinguishes Top vs Bottom Movies?</vt:lpstr>
      <vt:lpstr>Key Takeaways &amp; Insights</vt:lpstr>
      <vt:lpstr>Thank You!</vt:lpstr>
      <vt:lpstr>Traditional ML Based Clustering</vt:lpstr>
      <vt:lpstr>GenAI Based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Priyadarshan Parida</dc:creator>
  <cp:lastModifiedBy>Jana, Sunayana</cp:lastModifiedBy>
  <cp:revision>30</cp:revision>
  <dcterms:created xsi:type="dcterms:W3CDTF">2025-04-27T18:00:57Z</dcterms:created>
  <dcterms:modified xsi:type="dcterms:W3CDTF">2025-12-03T02:18:14Z</dcterms:modified>
</cp:coreProperties>
</file>